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1" r:id="rId1"/>
  </p:sldMasterIdLst>
  <p:notesMasterIdLst>
    <p:notesMasterId r:id="rId5"/>
  </p:notesMasterIdLst>
  <p:sldIdLst>
    <p:sldId id="311" r:id="rId2"/>
    <p:sldId id="259" r:id="rId3"/>
    <p:sldId id="266" r:id="rId4"/>
  </p:sldIdLst>
  <p:sldSz cx="9144000" cy="5143500" type="screen16x9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  <p:embeddedFont>
      <p:font typeface="微软雅黑" pitchFamily="34" charset="-122"/>
      <p:regular r:id="rId10"/>
      <p:bold r:id="rId1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0000"/>
    <a:srgbClr val="FF3300"/>
    <a:srgbClr val="FF6600"/>
    <a:srgbClr val="87131C"/>
    <a:srgbClr val="D9D9D9"/>
    <a:srgbClr val="CC3300"/>
    <a:srgbClr val="FFDB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-432"/>
      </p:cViewPr>
      <p:guideLst>
        <p:guide orient="horz"/>
        <p:guide orient="horz" pos="3239"/>
        <p:guide pos="5556"/>
        <p:guide/>
        <p:guide pos="1701"/>
        <p:guide pos="49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D2A43-CDDB-443B-8F9B-62D7FAEC752B}" type="datetimeFigureOut">
              <a:rPr lang="zh-CN" altLang="en-US" smtClean="0"/>
              <a:t>2015-5-27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D3D4F-B7F7-43E8-90BE-CB5D3262C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173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037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076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2015-5-27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105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849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092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5096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6063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F:\江苏食品学院11.10.28\DSC_3735.png"/>
          <p:cNvPicPr>
            <a:picLocks noChangeAspect="1" noChangeArrowheads="1"/>
          </p:cNvPicPr>
          <p:nvPr userDrawn="1"/>
        </p:nvPicPr>
        <p:blipFill rotWithShape="1"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88" b="21921"/>
          <a:stretch/>
        </p:blipFill>
        <p:spPr bwMode="auto">
          <a:xfrm flipH="1">
            <a:off x="-2738" y="1712618"/>
            <a:ext cx="9166324" cy="346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矩形 85"/>
          <p:cNvSpPr/>
          <p:nvPr/>
        </p:nvSpPr>
        <p:spPr>
          <a:xfrm>
            <a:off x="539750" y="730275"/>
            <a:ext cx="806450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539750" y="1289545"/>
            <a:ext cx="8064500" cy="3705177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3131841" y="297186"/>
            <a:ext cx="6019388" cy="264440"/>
          </a:xfrm>
          <a:prstGeom prst="rect">
            <a:avLst/>
          </a:prstGeom>
          <a:solidFill>
            <a:srgbClr val="D10000"/>
          </a:solidFill>
          <a:ln w="9" cap="flat">
            <a:noFill/>
            <a:prstDash val="solid"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-2737" y="297186"/>
            <a:ext cx="756000" cy="264440"/>
          </a:xfrm>
          <a:prstGeom prst="rect">
            <a:avLst/>
          </a:prstGeom>
          <a:solidFill>
            <a:srgbClr val="D10000"/>
          </a:solidFill>
          <a:ln w="9" cap="flat">
            <a:noFill/>
            <a:prstDash val="solid"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308304" y="309409"/>
            <a:ext cx="1361216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立德尚能 </a:t>
            </a:r>
            <a:r>
              <a:rPr lang="zh-CN" altLang="en-US" sz="800" dirty="0" smtClean="0">
                <a:solidFill>
                  <a:schemeClr val="bg1"/>
                </a:solidFill>
                <a:latin typeface="微软雅黑"/>
                <a:ea typeface="微软雅黑"/>
              </a:rPr>
              <a:t>│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  <a:ea typeface="微软雅黑"/>
              </a:rPr>
              <a:t> </a:t>
            </a:r>
            <a:r>
              <a:rPr lang="zh-CN" altLang="en-US" sz="900" dirty="0" smtClean="0">
                <a:solidFill>
                  <a:schemeClr val="bg1"/>
                </a:solidFill>
                <a:latin typeface="微软雅黑"/>
                <a:ea typeface="微软雅黑"/>
              </a:rPr>
              <a:t>以人为本</a:t>
            </a:r>
            <a:endParaRPr lang="en-US" altLang="zh-CN" sz="900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Group 6"/>
          <p:cNvGrpSpPr>
            <a:grpSpLocks noChangeAspect="1"/>
          </p:cNvGrpSpPr>
          <p:nvPr/>
        </p:nvGrpSpPr>
        <p:grpSpPr bwMode="auto">
          <a:xfrm>
            <a:off x="1587" y="3683769"/>
            <a:ext cx="9162000" cy="1460648"/>
            <a:chOff x="-525" y="1076"/>
            <a:chExt cx="6812" cy="1086"/>
          </a:xfrm>
        </p:grpSpPr>
        <p:sp>
          <p:nvSpPr>
            <p:cNvPr id="98" name="Freeform 7"/>
            <p:cNvSpPr>
              <a:spLocks/>
            </p:cNvSpPr>
            <p:nvPr/>
          </p:nvSpPr>
          <p:spPr bwMode="auto">
            <a:xfrm>
              <a:off x="-525" y="1076"/>
              <a:ext cx="6812" cy="1086"/>
            </a:xfrm>
            <a:custGeom>
              <a:avLst/>
              <a:gdLst>
                <a:gd name="T0" fmla="*/ 0 w 2884"/>
                <a:gd name="T1" fmla="*/ 460 h 460"/>
                <a:gd name="T2" fmla="*/ 2880 w 2884"/>
                <a:gd name="T3" fmla="*/ 460 h 460"/>
                <a:gd name="T4" fmla="*/ 2884 w 2884"/>
                <a:gd name="T5" fmla="*/ 0 h 460"/>
                <a:gd name="T6" fmla="*/ 812 w 2884"/>
                <a:gd name="T7" fmla="*/ 380 h 460"/>
                <a:gd name="T8" fmla="*/ 0 w 2884"/>
                <a:gd name="T9" fmla="*/ 191 h 460"/>
                <a:gd name="T10" fmla="*/ 0 w 2884"/>
                <a:gd name="T11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4" h="460">
                  <a:moveTo>
                    <a:pt x="0" y="460"/>
                  </a:moveTo>
                  <a:cubicBezTo>
                    <a:pt x="2880" y="460"/>
                    <a:pt x="2880" y="460"/>
                    <a:pt x="2880" y="460"/>
                  </a:cubicBezTo>
                  <a:cubicBezTo>
                    <a:pt x="2884" y="0"/>
                    <a:pt x="2884" y="0"/>
                    <a:pt x="2884" y="0"/>
                  </a:cubicBezTo>
                  <a:cubicBezTo>
                    <a:pt x="1837" y="415"/>
                    <a:pt x="1256" y="385"/>
                    <a:pt x="812" y="380"/>
                  </a:cubicBezTo>
                  <a:cubicBezTo>
                    <a:pt x="383" y="376"/>
                    <a:pt x="0" y="191"/>
                    <a:pt x="0" y="191"/>
                  </a:cubicBezTo>
                  <a:lnTo>
                    <a:pt x="0" y="4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/>
                </a:gs>
                <a:gs pos="100000">
                  <a:srgbClr val="FF9900">
                    <a:lumMod val="100000"/>
                  </a:srgbClr>
                </a:gs>
              </a:gsLst>
              <a:path path="rect">
                <a:fillToRect l="100000" t="100000"/>
              </a:path>
              <a:tileRect r="-100000" b="-100000"/>
            </a:gradFill>
            <a:ln w="9" cap="flat">
              <a:noFill/>
              <a:prstDash val="solid"/>
              <a:miter lim="800000"/>
              <a:headEnd/>
              <a:tailEnd/>
            </a:ln>
            <a:effectLst>
              <a:outerShdw blurRad="1028700" dir="14400000" sx="94000" sy="94000" rotWithShape="0">
                <a:srgbClr val="D10000">
                  <a:alpha val="22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"/>
            <p:cNvSpPr>
              <a:spLocks/>
            </p:cNvSpPr>
            <p:nvPr/>
          </p:nvSpPr>
          <p:spPr bwMode="auto">
            <a:xfrm>
              <a:off x="-525" y="1267"/>
              <a:ext cx="6812" cy="895"/>
            </a:xfrm>
            <a:custGeom>
              <a:avLst/>
              <a:gdLst>
                <a:gd name="T0" fmla="*/ 0 w 2884"/>
                <a:gd name="T1" fmla="*/ 379 h 379"/>
                <a:gd name="T2" fmla="*/ 2880 w 2884"/>
                <a:gd name="T3" fmla="*/ 379 h 379"/>
                <a:gd name="T4" fmla="*/ 2884 w 2884"/>
                <a:gd name="T5" fmla="*/ 0 h 379"/>
                <a:gd name="T6" fmla="*/ 820 w 2884"/>
                <a:gd name="T7" fmla="*/ 325 h 379"/>
                <a:gd name="T8" fmla="*/ 0 w 2884"/>
                <a:gd name="T9" fmla="*/ 157 h 379"/>
                <a:gd name="T10" fmla="*/ 0 w 2884"/>
                <a:gd name="T11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4" h="379">
                  <a:moveTo>
                    <a:pt x="0" y="379"/>
                  </a:moveTo>
                  <a:cubicBezTo>
                    <a:pt x="2880" y="379"/>
                    <a:pt x="2880" y="379"/>
                    <a:pt x="2880" y="379"/>
                  </a:cubicBezTo>
                  <a:cubicBezTo>
                    <a:pt x="2884" y="0"/>
                    <a:pt x="2884" y="0"/>
                    <a:pt x="2884" y="0"/>
                  </a:cubicBezTo>
                  <a:cubicBezTo>
                    <a:pt x="1837" y="342"/>
                    <a:pt x="1263" y="329"/>
                    <a:pt x="820" y="325"/>
                  </a:cubicBezTo>
                  <a:cubicBezTo>
                    <a:pt x="390" y="322"/>
                    <a:pt x="0" y="157"/>
                    <a:pt x="0" y="157"/>
                  </a:cubicBezTo>
                  <a:lnTo>
                    <a:pt x="0" y="379"/>
                  </a:lnTo>
                  <a:close/>
                </a:path>
              </a:pathLst>
            </a:custGeom>
            <a:solidFill>
              <a:srgbClr val="D10000"/>
            </a:solidFill>
            <a:ln w="9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34823"/>
            <a:ext cx="2221406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653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70" r:id="rId3"/>
    <p:sldLayoutId id="2147483671" r:id="rId4"/>
    <p:sldLayoutId id="2147483672" r:id="rId5"/>
    <p:sldLayoutId id="2147483673" r:id="rId6"/>
    <p:sldLayoutId id="2147483660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0000">
            <a:alpha val="9882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 hidden="1"/>
          <p:cNvSpPr>
            <a:spLocks/>
          </p:cNvSpPr>
          <p:nvPr/>
        </p:nvSpPr>
        <p:spPr bwMode="auto">
          <a:xfrm>
            <a:off x="1" y="3613150"/>
            <a:ext cx="9150350" cy="1563688"/>
          </a:xfrm>
          <a:custGeom>
            <a:avLst/>
            <a:gdLst>
              <a:gd name="T0" fmla="*/ 0 w 2702"/>
              <a:gd name="T1" fmla="*/ 0 h 462"/>
              <a:gd name="T2" fmla="*/ 160 w 2702"/>
              <a:gd name="T3" fmla="*/ 58 h 462"/>
              <a:gd name="T4" fmla="*/ 322 w 2702"/>
              <a:gd name="T5" fmla="*/ 114 h 462"/>
              <a:gd name="T6" fmla="*/ 1013 w 2702"/>
              <a:gd name="T7" fmla="*/ 291 h 462"/>
              <a:gd name="T8" fmla="*/ 1496 w 2702"/>
              <a:gd name="T9" fmla="*/ 274 h 462"/>
              <a:gd name="T10" fmla="*/ 1563 w 2702"/>
              <a:gd name="T11" fmla="*/ 233 h 462"/>
              <a:gd name="T12" fmla="*/ 1703 w 2702"/>
              <a:gd name="T13" fmla="*/ 156 h 462"/>
              <a:gd name="T14" fmla="*/ 2041 w 2702"/>
              <a:gd name="T15" fmla="*/ 59 h 462"/>
              <a:gd name="T16" fmla="*/ 2696 w 2702"/>
              <a:gd name="T17" fmla="*/ 245 h 462"/>
              <a:gd name="T18" fmla="*/ 2700 w 2702"/>
              <a:gd name="T19" fmla="*/ 294 h 462"/>
              <a:gd name="T20" fmla="*/ 2700 w 2702"/>
              <a:gd name="T21" fmla="*/ 461 h 462"/>
              <a:gd name="T22" fmla="*/ 2700 w 2702"/>
              <a:gd name="T23" fmla="*/ 462 h 462"/>
              <a:gd name="T24" fmla="*/ 0 w 2702"/>
              <a:gd name="T25" fmla="*/ 462 h 462"/>
              <a:gd name="T26" fmla="*/ 0 w 2702"/>
              <a:gd name="T27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02" h="462">
                <a:moveTo>
                  <a:pt x="0" y="0"/>
                </a:moveTo>
                <a:cubicBezTo>
                  <a:pt x="53" y="20"/>
                  <a:pt x="107" y="39"/>
                  <a:pt x="160" y="58"/>
                </a:cubicBezTo>
                <a:cubicBezTo>
                  <a:pt x="213" y="78"/>
                  <a:pt x="267" y="97"/>
                  <a:pt x="322" y="114"/>
                </a:cubicBezTo>
                <a:cubicBezTo>
                  <a:pt x="543" y="184"/>
                  <a:pt x="759" y="251"/>
                  <a:pt x="1013" y="291"/>
                </a:cubicBezTo>
                <a:cubicBezTo>
                  <a:pt x="1165" y="314"/>
                  <a:pt x="1370" y="331"/>
                  <a:pt x="1496" y="274"/>
                </a:cubicBezTo>
                <a:cubicBezTo>
                  <a:pt x="1520" y="263"/>
                  <a:pt x="1540" y="248"/>
                  <a:pt x="1563" y="233"/>
                </a:cubicBezTo>
                <a:cubicBezTo>
                  <a:pt x="1606" y="204"/>
                  <a:pt x="1653" y="178"/>
                  <a:pt x="1703" y="156"/>
                </a:cubicBezTo>
                <a:cubicBezTo>
                  <a:pt x="1803" y="112"/>
                  <a:pt x="1915" y="79"/>
                  <a:pt x="2041" y="59"/>
                </a:cubicBezTo>
                <a:cubicBezTo>
                  <a:pt x="2317" y="17"/>
                  <a:pt x="2598" y="64"/>
                  <a:pt x="2696" y="245"/>
                </a:cubicBezTo>
                <a:cubicBezTo>
                  <a:pt x="2702" y="257"/>
                  <a:pt x="2700" y="275"/>
                  <a:pt x="2700" y="294"/>
                </a:cubicBezTo>
                <a:cubicBezTo>
                  <a:pt x="2700" y="349"/>
                  <a:pt x="2700" y="412"/>
                  <a:pt x="2700" y="461"/>
                </a:cubicBezTo>
                <a:cubicBezTo>
                  <a:pt x="2700" y="461"/>
                  <a:pt x="2700" y="462"/>
                  <a:pt x="2700" y="462"/>
                </a:cubicBezTo>
                <a:cubicBezTo>
                  <a:pt x="1800" y="462"/>
                  <a:pt x="900" y="462"/>
                  <a:pt x="0" y="462"/>
                </a:cubicBezTo>
                <a:cubicBezTo>
                  <a:pt x="0" y="308"/>
                  <a:pt x="0" y="154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5" name="Picture 11" descr="C:\Documents and Settings\ppt\桌面\ppt背景图5.png" hidden="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5"/>
          <a:stretch/>
        </p:blipFill>
        <p:spPr bwMode="auto">
          <a:xfrm>
            <a:off x="-1" y="0"/>
            <a:ext cx="914241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hidden="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5"/>
          <a:stretch/>
        </p:blipFill>
        <p:spPr bwMode="auto">
          <a:xfrm>
            <a:off x="-1" y="0"/>
            <a:ext cx="9142413" cy="5143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Documents and Settings\ppt\桌面\ppt背景图7.png" hidden="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5"/>
          <a:stretch/>
        </p:blipFill>
        <p:spPr bwMode="auto">
          <a:xfrm>
            <a:off x="-1" y="0"/>
            <a:ext cx="914241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 hidden="1"/>
          <p:cNvSpPr/>
          <p:nvPr/>
        </p:nvSpPr>
        <p:spPr>
          <a:xfrm rot="20658608">
            <a:off x="-14845951" y="-14780534"/>
            <a:ext cx="26354928" cy="13396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3" name="Picture 9" descr="C:\Documents and Settings\ppt\桌面\ppt背景图.png" hidden="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76" t="44801" r="21718" b="35699"/>
          <a:stretch/>
        </p:blipFill>
        <p:spPr bwMode="auto">
          <a:xfrm flipH="1">
            <a:off x="7144558" y="413613"/>
            <a:ext cx="739826" cy="75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6"/>
          <p:cNvGrpSpPr>
            <a:grpSpLocks noChangeAspect="1"/>
          </p:cNvGrpSpPr>
          <p:nvPr/>
        </p:nvGrpSpPr>
        <p:grpSpPr bwMode="auto">
          <a:xfrm>
            <a:off x="1587" y="3502338"/>
            <a:ext cx="9144000" cy="1641162"/>
            <a:chOff x="-521" y="1008"/>
            <a:chExt cx="6803" cy="1221"/>
          </a:xfrm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-521" y="1008"/>
              <a:ext cx="6803" cy="1221"/>
            </a:xfrm>
            <a:custGeom>
              <a:avLst/>
              <a:gdLst>
                <a:gd name="T0" fmla="*/ 0 w 2880"/>
                <a:gd name="T1" fmla="*/ 517 h 517"/>
                <a:gd name="T2" fmla="*/ 2880 w 2880"/>
                <a:gd name="T3" fmla="*/ 517 h 517"/>
                <a:gd name="T4" fmla="*/ 2880 w 2880"/>
                <a:gd name="T5" fmla="*/ 0 h 517"/>
                <a:gd name="T6" fmla="*/ 812 w 2880"/>
                <a:gd name="T7" fmla="*/ 378 h 517"/>
                <a:gd name="T8" fmla="*/ 0 w 2880"/>
                <a:gd name="T9" fmla="*/ 189 h 517"/>
                <a:gd name="T10" fmla="*/ 0 w 2880"/>
                <a:gd name="T11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0" h="517">
                  <a:moveTo>
                    <a:pt x="0" y="517"/>
                  </a:moveTo>
                  <a:cubicBezTo>
                    <a:pt x="2880" y="517"/>
                    <a:pt x="2880" y="517"/>
                    <a:pt x="2880" y="517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1832" y="415"/>
                    <a:pt x="1256" y="383"/>
                    <a:pt x="812" y="378"/>
                  </a:cubicBezTo>
                  <a:cubicBezTo>
                    <a:pt x="383" y="374"/>
                    <a:pt x="0" y="189"/>
                    <a:pt x="0" y="189"/>
                  </a:cubicBezTo>
                  <a:lnTo>
                    <a:pt x="0" y="51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/>
                </a:gs>
                <a:gs pos="100000">
                  <a:srgbClr val="FF9900">
                    <a:lumMod val="100000"/>
                  </a:srgbClr>
                </a:gs>
              </a:gsLst>
              <a:path path="rect">
                <a:fillToRect l="100000" t="100000"/>
              </a:path>
              <a:tileRect r="-100000" b="-100000"/>
            </a:gradFill>
            <a:ln w="9" cap="flat">
              <a:noFill/>
              <a:prstDash val="solid"/>
              <a:miter lim="800000"/>
              <a:headEnd/>
              <a:tailEnd/>
            </a:ln>
            <a:effectLst>
              <a:outerShdw blurRad="1028700" dir="14400000" sx="94000" sy="94000" rotWithShape="0">
                <a:srgbClr val="D10000">
                  <a:alpha val="22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-521" y="1194"/>
              <a:ext cx="6803" cy="1035"/>
            </a:xfrm>
            <a:custGeom>
              <a:avLst/>
              <a:gdLst>
                <a:gd name="T0" fmla="*/ 0 w 2880"/>
                <a:gd name="T1" fmla="*/ 438 h 438"/>
                <a:gd name="T2" fmla="*/ 2880 w 2880"/>
                <a:gd name="T3" fmla="*/ 438 h 438"/>
                <a:gd name="T4" fmla="*/ 2880 w 2880"/>
                <a:gd name="T5" fmla="*/ 0 h 438"/>
                <a:gd name="T6" fmla="*/ 820 w 2880"/>
                <a:gd name="T7" fmla="*/ 325 h 438"/>
                <a:gd name="T8" fmla="*/ 0 w 2880"/>
                <a:gd name="T9" fmla="*/ 158 h 438"/>
                <a:gd name="T10" fmla="*/ 0 w 2880"/>
                <a:gd name="T11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0" h="438">
                  <a:moveTo>
                    <a:pt x="0" y="438"/>
                  </a:moveTo>
                  <a:cubicBezTo>
                    <a:pt x="2880" y="438"/>
                    <a:pt x="2880" y="438"/>
                    <a:pt x="2880" y="438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1832" y="342"/>
                    <a:pt x="1263" y="329"/>
                    <a:pt x="820" y="325"/>
                  </a:cubicBezTo>
                  <a:cubicBezTo>
                    <a:pt x="390" y="322"/>
                    <a:pt x="0" y="158"/>
                    <a:pt x="0" y="158"/>
                  </a:cubicBezTo>
                  <a:lnTo>
                    <a:pt x="0" y="438"/>
                  </a:lnTo>
                  <a:close/>
                </a:path>
              </a:pathLst>
            </a:custGeom>
            <a:solidFill>
              <a:schemeClr val="bg1"/>
            </a:solidFill>
            <a:ln w="9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0" y="110197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单击此处添加汇报主题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0" y="249974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请在此处输入汇报人相关信息</a:t>
            </a:r>
          </a:p>
        </p:txBody>
      </p:sp>
      <p:grpSp>
        <p:nvGrpSpPr>
          <p:cNvPr id="131" name="组合 130"/>
          <p:cNvGrpSpPr>
            <a:grpSpLocks noChangeAspect="1"/>
          </p:cNvGrpSpPr>
          <p:nvPr/>
        </p:nvGrpSpPr>
        <p:grpSpPr>
          <a:xfrm>
            <a:off x="6372200" y="4591561"/>
            <a:ext cx="2592289" cy="475435"/>
            <a:chOff x="21747680" y="12161736"/>
            <a:chExt cx="7655255" cy="1404000"/>
          </a:xfrm>
        </p:grpSpPr>
        <p:pic>
          <p:nvPicPr>
            <p:cNvPr id="132" name="图片 13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62"/>
            <a:stretch/>
          </p:blipFill>
          <p:spPr>
            <a:xfrm>
              <a:off x="21747680" y="12311059"/>
              <a:ext cx="984255" cy="1224001"/>
            </a:xfrm>
            <a:prstGeom prst="rect">
              <a:avLst/>
            </a:prstGeom>
          </p:spPr>
        </p:pic>
        <p:pic>
          <p:nvPicPr>
            <p:cNvPr id="133" name="图片 132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25"/>
            <a:stretch/>
          </p:blipFill>
          <p:spPr>
            <a:xfrm>
              <a:off x="22859999" y="12161736"/>
              <a:ext cx="6542936" cy="1404000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7287038" y="4361606"/>
            <a:ext cx="17729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50" b="1" spc="3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立德尚</a:t>
            </a:r>
            <a:r>
              <a:rPr lang="zh-CN" altLang="en-US" sz="1050" b="1" spc="3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能  以</a:t>
            </a:r>
            <a:r>
              <a:rPr lang="zh-CN" altLang="en-US" sz="1050" b="1" spc="3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人为本</a:t>
            </a:r>
          </a:p>
        </p:txBody>
      </p:sp>
    </p:spTree>
    <p:extLst>
      <p:ext uri="{BB962C8B-B14F-4D97-AF65-F5344CB8AC3E}">
        <p14:creationId xmlns:p14="http://schemas.microsoft.com/office/powerpoint/2010/main" val="154780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11560" y="742074"/>
            <a:ext cx="7994502" cy="576064"/>
            <a:chOff x="611560" y="742074"/>
            <a:chExt cx="7994502" cy="576064"/>
          </a:xfrm>
        </p:grpSpPr>
        <p:grpSp>
          <p:nvGrpSpPr>
            <p:cNvPr id="31" name="组合 30"/>
            <p:cNvGrpSpPr/>
            <p:nvPr/>
          </p:nvGrpSpPr>
          <p:grpSpPr>
            <a:xfrm>
              <a:off x="611560" y="843558"/>
              <a:ext cx="360040" cy="288032"/>
              <a:chOff x="611560" y="990749"/>
              <a:chExt cx="360040" cy="288032"/>
            </a:xfrm>
          </p:grpSpPr>
          <p:sp>
            <p:nvSpPr>
              <p:cNvPr id="32" name="燕尾形 31"/>
              <p:cNvSpPr/>
              <p:nvPr/>
            </p:nvSpPr>
            <p:spPr>
              <a:xfrm>
                <a:off x="755576" y="990749"/>
                <a:ext cx="216024" cy="288032"/>
              </a:xfrm>
              <a:prstGeom prst="chevron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611560" y="990749"/>
                <a:ext cx="216024" cy="288032"/>
              </a:xfrm>
              <a:prstGeom prst="chevron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Rectangle 2"/>
            <p:cNvSpPr txBox="1">
              <a:spLocks noChangeArrowheads="1"/>
            </p:cNvSpPr>
            <p:nvPr/>
          </p:nvSpPr>
          <p:spPr>
            <a:xfrm>
              <a:off x="936301" y="742074"/>
              <a:ext cx="7669761" cy="576064"/>
            </a:xfrm>
            <a:prstGeom prst="rect">
              <a:avLst/>
            </a:prstGeom>
            <a:effectLst>
              <a:outerShdw blurRad="50800" dist="38100" dir="5400000" sx="38000" sy="38000" algn="t" rotWithShape="0">
                <a:prstClr val="black">
                  <a:alpha val="40000"/>
                </a:prstClr>
              </a:outerShdw>
            </a:effectLst>
          </p:spPr>
          <p:txBody>
            <a:bodyPr vert="horz"/>
            <a:lstStyle>
              <a:lvl1pPr>
                <a:spcBef>
                  <a:spcPct val="0"/>
                </a:spcBef>
                <a:buNone/>
                <a:defRPr sz="6000">
                  <a:solidFill>
                    <a:srgbClr val="004294"/>
                  </a:solidFill>
                  <a:latin typeface="方正大黑简体" pitchFamily="65" charset="-122"/>
                  <a:ea typeface="方正大黑简体" pitchFamily="65" charset="-122"/>
                  <a:cs typeface="+mj-cs"/>
                </a:defRPr>
              </a:lvl1pPr>
            </a:lstStyle>
            <a:p>
              <a:r>
                <a:rPr lang="zh-CN" altLang="en-US" sz="2400" b="1" dirty="0">
                  <a:ln w="12700">
                    <a:solidFill>
                      <a:schemeClr val="bg1"/>
                    </a:solidFill>
                    <a:prstDash val="solid"/>
                  </a:ln>
                  <a:solidFill>
                    <a:srgbClr val="D1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单击此处添加标题文字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717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0000">
            <a:alpha val="9882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 hidden="1"/>
          <p:cNvSpPr>
            <a:spLocks/>
          </p:cNvSpPr>
          <p:nvPr/>
        </p:nvSpPr>
        <p:spPr bwMode="auto">
          <a:xfrm>
            <a:off x="1" y="3613150"/>
            <a:ext cx="9150350" cy="1563688"/>
          </a:xfrm>
          <a:custGeom>
            <a:avLst/>
            <a:gdLst>
              <a:gd name="T0" fmla="*/ 0 w 2702"/>
              <a:gd name="T1" fmla="*/ 0 h 462"/>
              <a:gd name="T2" fmla="*/ 160 w 2702"/>
              <a:gd name="T3" fmla="*/ 58 h 462"/>
              <a:gd name="T4" fmla="*/ 322 w 2702"/>
              <a:gd name="T5" fmla="*/ 114 h 462"/>
              <a:gd name="T6" fmla="*/ 1013 w 2702"/>
              <a:gd name="T7" fmla="*/ 291 h 462"/>
              <a:gd name="T8" fmla="*/ 1496 w 2702"/>
              <a:gd name="T9" fmla="*/ 274 h 462"/>
              <a:gd name="T10" fmla="*/ 1563 w 2702"/>
              <a:gd name="T11" fmla="*/ 233 h 462"/>
              <a:gd name="T12" fmla="*/ 1703 w 2702"/>
              <a:gd name="T13" fmla="*/ 156 h 462"/>
              <a:gd name="T14" fmla="*/ 2041 w 2702"/>
              <a:gd name="T15" fmla="*/ 59 h 462"/>
              <a:gd name="T16" fmla="*/ 2696 w 2702"/>
              <a:gd name="T17" fmla="*/ 245 h 462"/>
              <a:gd name="T18" fmla="*/ 2700 w 2702"/>
              <a:gd name="T19" fmla="*/ 294 h 462"/>
              <a:gd name="T20" fmla="*/ 2700 w 2702"/>
              <a:gd name="T21" fmla="*/ 461 h 462"/>
              <a:gd name="T22" fmla="*/ 2700 w 2702"/>
              <a:gd name="T23" fmla="*/ 462 h 462"/>
              <a:gd name="T24" fmla="*/ 0 w 2702"/>
              <a:gd name="T25" fmla="*/ 462 h 462"/>
              <a:gd name="T26" fmla="*/ 0 w 2702"/>
              <a:gd name="T27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02" h="462">
                <a:moveTo>
                  <a:pt x="0" y="0"/>
                </a:moveTo>
                <a:cubicBezTo>
                  <a:pt x="53" y="20"/>
                  <a:pt x="107" y="39"/>
                  <a:pt x="160" y="58"/>
                </a:cubicBezTo>
                <a:cubicBezTo>
                  <a:pt x="213" y="78"/>
                  <a:pt x="267" y="97"/>
                  <a:pt x="322" y="114"/>
                </a:cubicBezTo>
                <a:cubicBezTo>
                  <a:pt x="543" y="184"/>
                  <a:pt x="759" y="251"/>
                  <a:pt x="1013" y="291"/>
                </a:cubicBezTo>
                <a:cubicBezTo>
                  <a:pt x="1165" y="314"/>
                  <a:pt x="1370" y="331"/>
                  <a:pt x="1496" y="274"/>
                </a:cubicBezTo>
                <a:cubicBezTo>
                  <a:pt x="1520" y="263"/>
                  <a:pt x="1540" y="248"/>
                  <a:pt x="1563" y="233"/>
                </a:cubicBezTo>
                <a:cubicBezTo>
                  <a:pt x="1606" y="204"/>
                  <a:pt x="1653" y="178"/>
                  <a:pt x="1703" y="156"/>
                </a:cubicBezTo>
                <a:cubicBezTo>
                  <a:pt x="1803" y="112"/>
                  <a:pt x="1915" y="79"/>
                  <a:pt x="2041" y="59"/>
                </a:cubicBezTo>
                <a:cubicBezTo>
                  <a:pt x="2317" y="17"/>
                  <a:pt x="2598" y="64"/>
                  <a:pt x="2696" y="245"/>
                </a:cubicBezTo>
                <a:cubicBezTo>
                  <a:pt x="2702" y="257"/>
                  <a:pt x="2700" y="275"/>
                  <a:pt x="2700" y="294"/>
                </a:cubicBezTo>
                <a:cubicBezTo>
                  <a:pt x="2700" y="349"/>
                  <a:pt x="2700" y="412"/>
                  <a:pt x="2700" y="461"/>
                </a:cubicBezTo>
                <a:cubicBezTo>
                  <a:pt x="2700" y="461"/>
                  <a:pt x="2700" y="462"/>
                  <a:pt x="2700" y="462"/>
                </a:cubicBezTo>
                <a:cubicBezTo>
                  <a:pt x="1800" y="462"/>
                  <a:pt x="900" y="462"/>
                  <a:pt x="0" y="462"/>
                </a:cubicBezTo>
                <a:cubicBezTo>
                  <a:pt x="0" y="308"/>
                  <a:pt x="0" y="154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5" name="Picture 11" descr="C:\Documents and Settings\ppt\桌面\ppt背景图5.png" hidden="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5"/>
          <a:stretch/>
        </p:blipFill>
        <p:spPr bwMode="auto">
          <a:xfrm>
            <a:off x="-1" y="0"/>
            <a:ext cx="914241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hidden="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5"/>
          <a:stretch/>
        </p:blipFill>
        <p:spPr bwMode="auto">
          <a:xfrm>
            <a:off x="-1" y="0"/>
            <a:ext cx="9142413" cy="5143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Documents and Settings\ppt\桌面\ppt背景图7.png" hidden="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5"/>
          <a:stretch/>
        </p:blipFill>
        <p:spPr bwMode="auto">
          <a:xfrm>
            <a:off x="-1" y="0"/>
            <a:ext cx="914241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 hidden="1"/>
          <p:cNvSpPr/>
          <p:nvPr/>
        </p:nvSpPr>
        <p:spPr>
          <a:xfrm rot="20658608">
            <a:off x="-14845951" y="-14780534"/>
            <a:ext cx="26354928" cy="13396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3" name="Picture 9" descr="C:\Documents and Settings\ppt\桌面\ppt背景图.png" hidden="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76" t="44801" r="21718" b="35699"/>
          <a:stretch/>
        </p:blipFill>
        <p:spPr bwMode="auto">
          <a:xfrm flipH="1">
            <a:off x="7144558" y="413613"/>
            <a:ext cx="739826" cy="75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6"/>
          <p:cNvGrpSpPr>
            <a:grpSpLocks noChangeAspect="1"/>
          </p:cNvGrpSpPr>
          <p:nvPr/>
        </p:nvGrpSpPr>
        <p:grpSpPr bwMode="auto">
          <a:xfrm>
            <a:off x="1587" y="3502338"/>
            <a:ext cx="9144000" cy="1641162"/>
            <a:chOff x="-521" y="1008"/>
            <a:chExt cx="6803" cy="1221"/>
          </a:xfrm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-521" y="1008"/>
              <a:ext cx="6803" cy="1221"/>
            </a:xfrm>
            <a:custGeom>
              <a:avLst/>
              <a:gdLst>
                <a:gd name="T0" fmla="*/ 0 w 2880"/>
                <a:gd name="T1" fmla="*/ 517 h 517"/>
                <a:gd name="T2" fmla="*/ 2880 w 2880"/>
                <a:gd name="T3" fmla="*/ 517 h 517"/>
                <a:gd name="T4" fmla="*/ 2880 w 2880"/>
                <a:gd name="T5" fmla="*/ 0 h 517"/>
                <a:gd name="T6" fmla="*/ 812 w 2880"/>
                <a:gd name="T7" fmla="*/ 378 h 517"/>
                <a:gd name="T8" fmla="*/ 0 w 2880"/>
                <a:gd name="T9" fmla="*/ 189 h 517"/>
                <a:gd name="T10" fmla="*/ 0 w 2880"/>
                <a:gd name="T11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0" h="517">
                  <a:moveTo>
                    <a:pt x="0" y="517"/>
                  </a:moveTo>
                  <a:cubicBezTo>
                    <a:pt x="2880" y="517"/>
                    <a:pt x="2880" y="517"/>
                    <a:pt x="2880" y="517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1832" y="415"/>
                    <a:pt x="1256" y="383"/>
                    <a:pt x="812" y="378"/>
                  </a:cubicBezTo>
                  <a:cubicBezTo>
                    <a:pt x="383" y="374"/>
                    <a:pt x="0" y="189"/>
                    <a:pt x="0" y="189"/>
                  </a:cubicBezTo>
                  <a:lnTo>
                    <a:pt x="0" y="51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/>
                </a:gs>
                <a:gs pos="100000">
                  <a:srgbClr val="FF9900">
                    <a:lumMod val="100000"/>
                  </a:srgbClr>
                </a:gs>
              </a:gsLst>
              <a:path path="rect">
                <a:fillToRect l="100000" t="100000"/>
              </a:path>
              <a:tileRect r="-100000" b="-100000"/>
            </a:gradFill>
            <a:ln w="9" cap="flat">
              <a:noFill/>
              <a:prstDash val="solid"/>
              <a:miter lim="800000"/>
              <a:headEnd/>
              <a:tailEnd/>
            </a:ln>
            <a:effectLst>
              <a:outerShdw blurRad="1028700" dir="14400000" sx="94000" sy="94000" rotWithShape="0">
                <a:srgbClr val="D10000">
                  <a:alpha val="22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-521" y="1194"/>
              <a:ext cx="6803" cy="1035"/>
            </a:xfrm>
            <a:custGeom>
              <a:avLst/>
              <a:gdLst>
                <a:gd name="T0" fmla="*/ 0 w 2880"/>
                <a:gd name="T1" fmla="*/ 438 h 438"/>
                <a:gd name="T2" fmla="*/ 2880 w 2880"/>
                <a:gd name="T3" fmla="*/ 438 h 438"/>
                <a:gd name="T4" fmla="*/ 2880 w 2880"/>
                <a:gd name="T5" fmla="*/ 0 h 438"/>
                <a:gd name="T6" fmla="*/ 820 w 2880"/>
                <a:gd name="T7" fmla="*/ 325 h 438"/>
                <a:gd name="T8" fmla="*/ 0 w 2880"/>
                <a:gd name="T9" fmla="*/ 158 h 438"/>
                <a:gd name="T10" fmla="*/ 0 w 2880"/>
                <a:gd name="T11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0" h="438">
                  <a:moveTo>
                    <a:pt x="0" y="438"/>
                  </a:moveTo>
                  <a:cubicBezTo>
                    <a:pt x="2880" y="438"/>
                    <a:pt x="2880" y="438"/>
                    <a:pt x="2880" y="438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1832" y="342"/>
                    <a:pt x="1263" y="329"/>
                    <a:pt x="820" y="325"/>
                  </a:cubicBezTo>
                  <a:cubicBezTo>
                    <a:pt x="390" y="322"/>
                    <a:pt x="0" y="158"/>
                    <a:pt x="0" y="158"/>
                  </a:cubicBezTo>
                  <a:lnTo>
                    <a:pt x="0" y="438"/>
                  </a:lnTo>
                  <a:close/>
                </a:path>
              </a:pathLst>
            </a:custGeom>
            <a:solidFill>
              <a:schemeClr val="bg1"/>
            </a:solidFill>
            <a:ln w="9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2532" y="1707654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谢谢大家！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6372200" y="4591561"/>
            <a:ext cx="2592289" cy="475435"/>
            <a:chOff x="21747680" y="12161736"/>
            <a:chExt cx="7655255" cy="140400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62"/>
            <a:stretch/>
          </p:blipFill>
          <p:spPr>
            <a:xfrm>
              <a:off x="21747680" y="12311059"/>
              <a:ext cx="984255" cy="1224001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25"/>
            <a:stretch/>
          </p:blipFill>
          <p:spPr>
            <a:xfrm>
              <a:off x="22859999" y="12161736"/>
              <a:ext cx="6542936" cy="1404000"/>
            </a:xfrm>
            <a:prstGeom prst="rect">
              <a:avLst/>
            </a:prstGeom>
          </p:spPr>
        </p:pic>
      </p:grpSp>
      <p:sp>
        <p:nvSpPr>
          <p:cNvPr id="29" name="TextBox 28"/>
          <p:cNvSpPr txBox="1"/>
          <p:nvPr/>
        </p:nvSpPr>
        <p:spPr>
          <a:xfrm>
            <a:off x="7287038" y="4361606"/>
            <a:ext cx="17729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50" b="1" spc="3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立德尚</a:t>
            </a:r>
            <a:r>
              <a:rPr lang="zh-CN" altLang="en-US" sz="1050" b="1" spc="3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能  以</a:t>
            </a:r>
            <a:r>
              <a:rPr lang="zh-CN" altLang="en-US" sz="1050" b="1" spc="3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人为本</a:t>
            </a:r>
          </a:p>
        </p:txBody>
      </p:sp>
    </p:spTree>
    <p:extLst>
      <p:ext uri="{BB962C8B-B14F-4D97-AF65-F5344CB8AC3E}">
        <p14:creationId xmlns:p14="http://schemas.microsoft.com/office/powerpoint/2010/main" val="111715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自定义 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8575">
          <a:solidFill>
            <a:schemeClr val="bg1">
              <a:lumMod val="75000"/>
            </a:schemeClr>
          </a:solidFill>
          <a:prstDash val="sysDot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1437</TotalTime>
  <Words>36</Words>
  <Application>Microsoft Office PowerPoint</Application>
  <PresentationFormat>全屏显示(16:9)</PresentationFormat>
  <Paragraphs>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</vt:lpstr>
      <vt:lpstr>宋体</vt:lpstr>
      <vt:lpstr>Calibri</vt:lpstr>
      <vt:lpstr>微软雅黑</vt:lpstr>
      <vt:lpstr>1_Office 主题</vt:lpstr>
      <vt:lpstr>PowerPoint 演示文稿</vt:lpstr>
      <vt:lpstr>PowerPoint 演示文稿</vt:lpstr>
      <vt:lpstr>PowerPoint 演示文稿</vt:lpstr>
    </vt:vector>
  </TitlesOfParts>
  <Company>上海锐普广告有限公司</Company>
  <LinksUpToDate>false</LinksUpToDate>
  <SharedDoc>false</SharedDoc>
  <HyperlinkBase>www.rapidesign.cn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於文刚</dc:creator>
  <cp:lastModifiedBy>杭州威玛</cp:lastModifiedBy>
  <cp:revision>143</cp:revision>
  <dcterms:modified xsi:type="dcterms:W3CDTF">2015-05-27T07:30:03Z</dcterms:modified>
</cp:coreProperties>
</file>