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sldIdLst>
    <p:sldId id="268" r:id="rId2"/>
    <p:sldId id="382" r:id="rId3"/>
    <p:sldId id="269" r:id="rId4"/>
  </p:sldIdLst>
  <p:sldSz cx="9144000" cy="6858000" type="screen4x3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  <p:embeddedFont>
      <p:font typeface="微软雅黑" pitchFamily="34" charset="-122"/>
      <p:regular r:id="rId10"/>
      <p:bold r:id="rId11"/>
    </p:embeddedFont>
    <p:embeddedFont>
      <p:font typeface="华文中宋" pitchFamily="2" charset="-122"/>
      <p:regular r:id="rId1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9151"/>
    <a:srgbClr val="FFCF01"/>
    <a:srgbClr val="106639"/>
    <a:srgbClr val="1DB364"/>
    <a:srgbClr val="1BA95F"/>
    <a:srgbClr val="1FCB58"/>
    <a:srgbClr val="F0EED8"/>
    <a:srgbClr val="2FC9FF"/>
    <a:srgbClr val="007802"/>
    <a:srgbClr val="1274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20" autoAdjust="0"/>
  </p:normalViewPr>
  <p:slideViewPr>
    <p:cSldViewPr snapToGrid="0">
      <p:cViewPr varScale="1">
        <p:scale>
          <a:sx n="85" d="100"/>
          <a:sy n="85" d="100"/>
        </p:scale>
        <p:origin x="-1122" y="-84"/>
      </p:cViewPr>
      <p:guideLst>
        <p:guide orient="horz" pos="2160"/>
        <p:guide pos="2867"/>
      </p:guideLst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notesMaster" Target="notesMasters/notesMaster1.xml"/><Relationship Id="rId15" Type="http://schemas.openxmlformats.org/officeDocument/2006/relationships/theme" Target="theme/theme1.xml"/><Relationship Id="rId10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987D72-D6D2-476F-A0A2-D8F85B37C47E}" type="datetimeFigureOut">
              <a:rPr lang="zh-CN" altLang="en-US" smtClean="0"/>
              <a:pPr/>
              <a:t>2015-5-27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C8D2C8-FF44-49B8-9F47-811932BA85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863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1FD49F-5544-4023-B0C1-AEBC25960919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202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2015-5-27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2015-5-27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2015-5-27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90714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2015-5-27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2015-5-27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2015-5-27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2015-5-27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2015-5-27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2015-5-27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2015-5-27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2015-5-27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2015-5-27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-38100" y="4762"/>
            <a:ext cx="9182100" cy="6886575"/>
          </a:xfrm>
          <a:prstGeom prst="rect">
            <a:avLst/>
          </a:prstGeom>
          <a:solidFill>
            <a:srgbClr val="F0EE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9" name="Picture 4" descr="F:\江苏食品学院11.10.28\DSC_3735.png"/>
          <p:cNvPicPr>
            <a:picLocks noChangeAspect="1" noChangeArrowheads="1"/>
          </p:cNvPicPr>
          <p:nvPr/>
        </p:nvPicPr>
        <p:blipFill rotWithShape="1">
          <a:blip r:embed="rId1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88" b="21921"/>
          <a:stretch/>
        </p:blipFill>
        <p:spPr bwMode="auto">
          <a:xfrm flipH="1">
            <a:off x="-62001" y="3368222"/>
            <a:ext cx="9179388" cy="346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4"/>
          <p:cNvSpPr/>
          <p:nvPr/>
        </p:nvSpPr>
        <p:spPr>
          <a:xfrm>
            <a:off x="-67800" y="-5441"/>
            <a:ext cx="9232440" cy="832755"/>
          </a:xfrm>
          <a:prstGeom prst="rect">
            <a:avLst/>
          </a:prstGeom>
          <a:solidFill>
            <a:srgbClr val="12744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-48904" y="6622353"/>
            <a:ext cx="9180000" cy="270797"/>
          </a:xfrm>
          <a:prstGeom prst="rect">
            <a:avLst/>
          </a:prstGeom>
          <a:gradFill>
            <a:gsLst>
              <a:gs pos="13000">
                <a:srgbClr val="179151"/>
              </a:gs>
              <a:gs pos="52000">
                <a:srgbClr val="127441"/>
              </a:gs>
            </a:gsLst>
            <a:lin ang="5400000" scaled="0"/>
          </a:gra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prstMaterial="matte">
            <a:bevelB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1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97"/>
          <a:stretch/>
        </p:blipFill>
        <p:spPr bwMode="auto">
          <a:xfrm>
            <a:off x="8410539" y="5854888"/>
            <a:ext cx="527974" cy="662959"/>
          </a:xfrm>
          <a:prstGeom prst="rect">
            <a:avLst/>
          </a:prstGeom>
          <a:noFill/>
          <a:effectLst>
            <a:outerShdw blurRad="76200" dist="25400" dir="5400000" algn="t" rotWithShape="0">
              <a:prstClr val="black">
                <a:alpha val="3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F:\江苏食品学院11.10.28\DSC_3589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023"/>
          <a:stretch/>
        </p:blipFill>
        <p:spPr bwMode="auto">
          <a:xfrm>
            <a:off x="-5226" y="0"/>
            <a:ext cx="9149226" cy="575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矩形 18"/>
          <p:cNvSpPr/>
          <p:nvPr/>
        </p:nvSpPr>
        <p:spPr>
          <a:xfrm>
            <a:off x="-24276" y="3963636"/>
            <a:ext cx="9183924" cy="2894364"/>
          </a:xfrm>
          <a:prstGeom prst="rect">
            <a:avLst/>
          </a:prstGeom>
          <a:solidFill>
            <a:srgbClr val="1274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4503" y="4053287"/>
            <a:ext cx="9184151" cy="193878"/>
          </a:xfrm>
          <a:prstGeom prst="rect">
            <a:avLst/>
          </a:prstGeom>
          <a:gradFill flip="none" rotWithShape="1">
            <a:gsLst>
              <a:gs pos="100000">
                <a:schemeClr val="tx1">
                  <a:lumMod val="85000"/>
                  <a:lumOff val="15000"/>
                </a:schemeClr>
              </a:gs>
              <a:gs pos="0">
                <a:schemeClr val="tx1">
                  <a:lumMod val="85000"/>
                  <a:lumOff val="15000"/>
                </a:schemeClr>
              </a:gs>
              <a:gs pos="46000">
                <a:schemeClr val="tx1">
                  <a:lumMod val="50000"/>
                  <a:lumOff val="5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38100" dist="25400" dir="16200000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/>
          <p:nvPr/>
        </p:nvCxnSpPr>
        <p:spPr>
          <a:xfrm>
            <a:off x="-49675" y="4247559"/>
            <a:ext cx="9234263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FFFF00">
                    <a:alpha val="99000"/>
                  </a:srgbClr>
                </a:gs>
                <a:gs pos="100000">
                  <a:srgbClr val="70B92D">
                    <a:alpha val="0"/>
                  </a:srgbClr>
                </a:gs>
                <a:gs pos="50000">
                  <a:srgbClr val="CCFF33"/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outerShdw blurRad="38100" dist="254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-30626" y="3831036"/>
            <a:ext cx="9221564" cy="279401"/>
          </a:xfrm>
          <a:prstGeom prst="rect">
            <a:avLst/>
          </a:prstGeom>
          <a:gradFill flip="none" rotWithShape="1">
            <a:gsLst>
              <a:gs pos="100000">
                <a:srgbClr val="0B81CC"/>
              </a:gs>
              <a:gs pos="0">
                <a:srgbClr val="0070C0"/>
              </a:gs>
              <a:gs pos="53000">
                <a:srgbClr val="3BCCFF"/>
              </a:gs>
            </a:gsLst>
            <a:lin ang="0" scaled="1"/>
            <a:tileRect/>
          </a:gradFill>
          <a:ln>
            <a:noFill/>
          </a:ln>
          <a:effectLst>
            <a:outerShdw blurRad="38100" dist="25400" dir="16200000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-49675" y="4247559"/>
            <a:ext cx="9234263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FFFF00">
                    <a:alpha val="99000"/>
                  </a:srgbClr>
                </a:gs>
                <a:gs pos="100000">
                  <a:srgbClr val="70B92D">
                    <a:alpha val="0"/>
                  </a:srgbClr>
                </a:gs>
                <a:gs pos="14000">
                  <a:srgbClr val="CCFF33"/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outerShdw blurRad="38100" dist="254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0" y="5847344"/>
            <a:ext cx="9143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254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请在此处输入汇报人相关信息</a:t>
            </a:r>
            <a:endParaRPr lang="zh-CN" altLang="en-US" b="1" dirty="0">
              <a:solidFill>
                <a:schemeClr val="bg2">
                  <a:lumMod val="90000"/>
                </a:schemeClr>
              </a:solidFill>
              <a:effectLst>
                <a:outerShdw blurRad="38100" dist="25400" dir="5400000" algn="t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32522" y="4517403"/>
            <a:ext cx="9180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spc="-3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单击此处</a:t>
            </a:r>
            <a:r>
              <a:rPr lang="zh-CN" altLang="en-US" sz="6000" b="1" spc="-3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添加汇报主题</a:t>
            </a:r>
            <a:endParaRPr lang="zh-CN" altLang="en-US" sz="6000" b="1" spc="-3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19950" y="229856"/>
            <a:ext cx="4288400" cy="792000"/>
            <a:chOff x="419950" y="147968"/>
            <a:chExt cx="4288400" cy="792000"/>
          </a:xfrm>
        </p:grpSpPr>
        <p:pic>
          <p:nvPicPr>
            <p:cNvPr id="20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4155"/>
            <a:stretch/>
          </p:blipFill>
          <p:spPr bwMode="auto">
            <a:xfrm>
              <a:off x="419950" y="215616"/>
              <a:ext cx="603632" cy="684000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55"/>
            <a:stretch/>
          </p:blipFill>
          <p:spPr bwMode="auto">
            <a:xfrm>
              <a:off x="1009934" y="147968"/>
              <a:ext cx="3698416" cy="792000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76327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6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444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" grpId="0" animBg="1"/>
      <p:bldP spid="49" grpId="0" animBg="1"/>
      <p:bldP spid="16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815692" y="146959"/>
            <a:ext cx="4347323" cy="52322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600" spc="150">
                <a:ln w="11430"/>
                <a:solidFill>
                  <a:srgbClr val="FFFF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综艺简体" pitchFamily="65" charset="-122"/>
                <a:ea typeface="方正综艺简体" pitchFamily="65" charset="-122"/>
              </a:defRPr>
            </a:lvl1pPr>
          </a:lstStyle>
          <a:p>
            <a:r>
              <a:rPr lang="zh-CN" altLang="en-US" sz="2800" b="1" spc="50" dirty="0">
                <a:solidFill>
                  <a:schemeClr val="bg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单击此处添加标题文字</a:t>
            </a:r>
          </a:p>
        </p:txBody>
      </p:sp>
      <p:grpSp>
        <p:nvGrpSpPr>
          <p:cNvPr id="12" name="组合 23"/>
          <p:cNvGrpSpPr>
            <a:grpSpLocks/>
          </p:cNvGrpSpPr>
          <p:nvPr/>
        </p:nvGrpSpPr>
        <p:grpSpPr bwMode="auto">
          <a:xfrm rot="16200000">
            <a:off x="419306" y="272968"/>
            <a:ext cx="290347" cy="260929"/>
            <a:chOff x="813115" y="1513689"/>
            <a:chExt cx="540003" cy="35744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3" name="燕尾形 12"/>
            <p:cNvSpPr/>
            <p:nvPr/>
          </p:nvSpPr>
          <p:spPr>
            <a:xfrm rot="5400000">
              <a:off x="939116" y="1457137"/>
              <a:ext cx="288001" cy="540002"/>
            </a:xfrm>
            <a:prstGeom prst="chevron">
              <a:avLst>
                <a:gd name="adj" fmla="val 47895"/>
              </a:avLst>
            </a:prstGeom>
            <a:noFill/>
            <a:ln w="38100">
              <a:solidFill>
                <a:schemeClr val="tx1">
                  <a:lumMod val="65000"/>
                  <a:lumOff val="35000"/>
                  <a:alpha val="60000"/>
                </a:schemeClr>
              </a:soli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lnSpc>
                  <a:spcPct val="140000"/>
                </a:lnSpc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燕尾形 13"/>
            <p:cNvSpPr/>
            <p:nvPr/>
          </p:nvSpPr>
          <p:spPr>
            <a:xfrm rot="5400000">
              <a:off x="939115" y="1387689"/>
              <a:ext cx="288001" cy="540002"/>
            </a:xfrm>
            <a:prstGeom prst="chevron">
              <a:avLst>
                <a:gd name="adj" fmla="val 49111"/>
              </a:avLst>
            </a:prstGeom>
            <a:noFill/>
            <a:ln w="38100">
              <a:solidFill>
                <a:schemeClr val="tx1">
                  <a:lumMod val="65000"/>
                  <a:lumOff val="35000"/>
                  <a:alpha val="60000"/>
                </a:schemeClr>
              </a:soli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lnSpc>
                  <a:spcPct val="140000"/>
                </a:lnSpc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5345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F:\江苏食品学院11.10.28\DSC_3589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023"/>
          <a:stretch/>
        </p:blipFill>
        <p:spPr bwMode="auto">
          <a:xfrm>
            <a:off x="-18874" y="0"/>
            <a:ext cx="9149226" cy="575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矩形 18"/>
          <p:cNvSpPr/>
          <p:nvPr/>
        </p:nvSpPr>
        <p:spPr>
          <a:xfrm>
            <a:off x="-24276" y="4222948"/>
            <a:ext cx="9183924" cy="2664080"/>
          </a:xfrm>
          <a:prstGeom prst="rect">
            <a:avLst/>
          </a:prstGeom>
          <a:solidFill>
            <a:srgbClr val="1274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4503" y="4298951"/>
            <a:ext cx="9184151" cy="193878"/>
          </a:xfrm>
          <a:prstGeom prst="rect">
            <a:avLst/>
          </a:prstGeom>
          <a:gradFill flip="none" rotWithShape="1">
            <a:gsLst>
              <a:gs pos="100000">
                <a:schemeClr val="tx1">
                  <a:lumMod val="85000"/>
                  <a:lumOff val="15000"/>
                </a:schemeClr>
              </a:gs>
              <a:gs pos="0">
                <a:schemeClr val="tx1">
                  <a:lumMod val="85000"/>
                  <a:lumOff val="15000"/>
                </a:schemeClr>
              </a:gs>
              <a:gs pos="46000">
                <a:schemeClr val="tx1">
                  <a:lumMod val="50000"/>
                  <a:lumOff val="5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38100" dist="25400" dir="16200000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/>
          <p:nvPr/>
        </p:nvCxnSpPr>
        <p:spPr>
          <a:xfrm>
            <a:off x="-49675" y="4493223"/>
            <a:ext cx="9234263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FFFF00">
                    <a:alpha val="99000"/>
                  </a:srgbClr>
                </a:gs>
                <a:gs pos="100000">
                  <a:srgbClr val="70B92D">
                    <a:alpha val="0"/>
                  </a:srgbClr>
                </a:gs>
                <a:gs pos="50000">
                  <a:srgbClr val="CCFF33"/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outerShdw blurRad="38100" dist="254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-30626" y="4076700"/>
            <a:ext cx="9216000" cy="279401"/>
          </a:xfrm>
          <a:prstGeom prst="rect">
            <a:avLst/>
          </a:prstGeom>
          <a:gradFill flip="none" rotWithShape="1">
            <a:gsLst>
              <a:gs pos="100000">
                <a:srgbClr val="0B81CC"/>
              </a:gs>
              <a:gs pos="0">
                <a:srgbClr val="0070C0"/>
              </a:gs>
              <a:gs pos="53000">
                <a:srgbClr val="3BCCFF"/>
              </a:gs>
            </a:gsLst>
            <a:lin ang="0" scaled="1"/>
            <a:tileRect/>
          </a:gradFill>
          <a:ln>
            <a:noFill/>
          </a:ln>
          <a:effectLst>
            <a:outerShdw blurRad="38100" dist="25400" dir="16200000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122029" y="6046907"/>
            <a:ext cx="18160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www.jsfsc.edu.cn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5027456" y="6065335"/>
            <a:ext cx="0" cy="300450"/>
          </a:xfrm>
          <a:prstGeom prst="line">
            <a:avLst/>
          </a:prstGeom>
          <a:ln w="95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23568" y="5985556"/>
            <a:ext cx="3006903" cy="540000"/>
          </a:xfrm>
          <a:prstGeom prst="rect">
            <a:avLst/>
          </a:prstGeom>
          <a:noFill/>
          <a:effectLst>
            <a:outerShdw blurRad="25400" dist="12700" dir="5400000" algn="t" rotWithShape="0">
              <a:prstClr val="black">
                <a:alpha val="8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-5226" y="4790363"/>
            <a:ext cx="91492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-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  谢谢大家！</a:t>
            </a:r>
            <a:endParaRPr lang="zh-CN" altLang="en-US" sz="5400" spc="-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6327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repeatCount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" grpId="0" animBg="1"/>
      <p:bldP spid="49" grpId="0" animBg="1"/>
      <p:bldP spid="16" grpId="0"/>
      <p:bldP spid="1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3785</TotalTime>
  <Words>24</Words>
  <Application>Microsoft Office PowerPoint</Application>
  <PresentationFormat>全屏显示(4:3)</PresentationFormat>
  <Paragraphs>6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Arial</vt:lpstr>
      <vt:lpstr>宋体</vt:lpstr>
      <vt:lpstr>Calibri</vt:lpstr>
      <vt:lpstr>微软雅黑</vt:lpstr>
      <vt:lpstr>华文中宋</vt:lpstr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於文刚</dc:creator>
  <cp:lastModifiedBy>杭州威玛</cp:lastModifiedBy>
  <cp:revision>326</cp:revision>
  <dcterms:modified xsi:type="dcterms:W3CDTF">2015-05-27T02:21:31Z</dcterms:modified>
</cp:coreProperties>
</file>