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333" r:id="rId3"/>
    <p:sldId id="334" r:id="rId4"/>
  </p:sldIdLst>
  <p:sldSz cx="9144000" cy="6858000" type="screen4x3"/>
  <p:notesSz cx="6858000" cy="9144000"/>
  <p:embeddedFontLst>
    <p:embeddedFont>
      <p:font typeface="微软雅黑" pitchFamily="34" charset="-122"/>
      <p:regular r:id="rId7"/>
      <p:bold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华文中宋" pitchFamily="2" charset="-122"/>
      <p:regular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99FF"/>
    <a:srgbClr val="0033CC"/>
    <a:srgbClr val="0F5000"/>
    <a:srgbClr val="6EFF01"/>
    <a:srgbClr val="006600"/>
    <a:srgbClr val="0070C0"/>
    <a:srgbClr val="114DC2"/>
    <a:srgbClr val="11B1C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7" autoAdjust="0"/>
    <p:restoredTop sz="93886" autoAdjust="0"/>
  </p:normalViewPr>
  <p:slideViewPr>
    <p:cSldViewPr>
      <p:cViewPr>
        <p:scale>
          <a:sx n="70" d="100"/>
          <a:sy n="70" d="100"/>
        </p:scale>
        <p:origin x="-142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/>
            </a:lvl1pPr>
          </a:lstStyle>
          <a:p>
            <a:pPr>
              <a:defRPr/>
            </a:pPr>
            <a:fld id="{698CA5F8-1CB5-44AC-974C-14433D0A7EFE}" type="datetimeFigureOut">
              <a:rPr lang="zh-CN" altLang="en-US"/>
              <a:pPr>
                <a:defRPr/>
              </a:pPr>
              <a:t>2015-5-27</a:t>
            </a:fld>
            <a:endParaRPr lang="en-US" altLang="zh-CN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/>
            </a:lvl1pPr>
          </a:lstStyle>
          <a:p>
            <a:pPr>
              <a:defRPr/>
            </a:pPr>
            <a:fld id="{6399538B-0458-47DB-8AAB-169FE3037D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0652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/>
            </a:lvl1pPr>
          </a:lstStyle>
          <a:p>
            <a:pPr>
              <a:defRPr/>
            </a:pPr>
            <a:fld id="{DAE45CD9-66E8-49D5-81D5-866AA5072A95}" type="datetimeFigureOut">
              <a:rPr lang="zh-CN" altLang="en-US"/>
              <a:pPr>
                <a:defRPr/>
              </a:pPr>
              <a:t>2015-5-27</a:t>
            </a:fld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/>
            </a:lvl1pPr>
          </a:lstStyle>
          <a:p>
            <a:pPr>
              <a:defRPr/>
            </a:pPr>
            <a:fld id="{CD428CFF-EDF8-4294-92D6-2B6DEE13EB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4817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a_1"/>
          <p:cNvPicPr>
            <a:picLocks noChangeAspect="1" noChangeArrowheads="1"/>
          </p:cNvPicPr>
          <p:nvPr userDrawn="1"/>
        </p:nvPicPr>
        <p:blipFill>
          <a:blip r:embed="rId3" cstate="print"/>
          <a:srcRect l="2174"/>
          <a:stretch>
            <a:fillRect/>
          </a:stretch>
        </p:blipFill>
        <p:spPr bwMode="auto">
          <a:xfrm>
            <a:off x="0" y="0"/>
            <a:ext cx="914400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2"/>
          <p:cNvSpPr>
            <a:spLocks noChangeArrowheads="1"/>
          </p:cNvSpPr>
          <p:nvPr userDrawn="1"/>
        </p:nvSpPr>
        <p:spPr bwMode="gray">
          <a:xfrm>
            <a:off x="0" y="2590800"/>
            <a:ext cx="9144000" cy="1447800"/>
          </a:xfrm>
          <a:prstGeom prst="rect">
            <a:avLst/>
          </a:prstGeom>
          <a:gradFill rotWithShape="1">
            <a:gsLst>
              <a:gs pos="0">
                <a:srgbClr val="3191D3"/>
              </a:gs>
              <a:gs pos="100000">
                <a:srgbClr val="3191D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7" name="Line 26"/>
          <p:cNvSpPr>
            <a:spLocks noChangeShapeType="1"/>
          </p:cNvSpPr>
          <p:nvPr userDrawn="1"/>
        </p:nvSpPr>
        <p:spPr bwMode="auto">
          <a:xfrm>
            <a:off x="0" y="4038600"/>
            <a:ext cx="914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0"/>
          </a:p>
        </p:txBody>
      </p:sp>
      <p:sp>
        <p:nvSpPr>
          <p:cNvPr id="8" name="Line 27"/>
          <p:cNvSpPr>
            <a:spLocks noChangeShapeType="1"/>
          </p:cNvSpPr>
          <p:nvPr userDrawn="1"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0"/>
          </a:p>
        </p:txBody>
      </p:sp>
      <p:sp>
        <p:nvSpPr>
          <p:cNvPr id="9" name="Rectangle 29"/>
          <p:cNvSpPr>
            <a:spLocks noChangeArrowheads="1"/>
          </p:cNvSpPr>
          <p:nvPr userDrawn="1"/>
        </p:nvSpPr>
        <p:spPr bwMode="gray">
          <a:xfrm>
            <a:off x="0" y="0"/>
            <a:ext cx="9142413" cy="1447800"/>
          </a:xfrm>
          <a:prstGeom prst="rect">
            <a:avLst/>
          </a:prstGeom>
          <a:gradFill rotWithShape="1">
            <a:gsLst>
              <a:gs pos="0">
                <a:srgbClr val="81CFEB">
                  <a:alpha val="19000"/>
                </a:srgbClr>
              </a:gs>
              <a:gs pos="100000">
                <a:srgbClr val="81CFEB">
                  <a:gamma/>
                  <a:tint val="0"/>
                  <a:invGamma/>
                </a:srgb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" name="Rectangle 33"/>
          <p:cNvSpPr>
            <a:spLocks noChangeArrowheads="1"/>
          </p:cNvSpPr>
          <p:nvPr userDrawn="1"/>
        </p:nvSpPr>
        <p:spPr bwMode="auto">
          <a:xfrm>
            <a:off x="0" y="1371600"/>
            <a:ext cx="9144000" cy="121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1" name="Line 34"/>
          <p:cNvSpPr>
            <a:spLocks noChangeShapeType="1"/>
          </p:cNvSpPr>
          <p:nvPr userDrawn="1"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B661-F323-45A5-B6AC-39B17FAA97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BBE5E-0E62-4220-B463-C076430EAF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91350" y="152400"/>
            <a:ext cx="200025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52400"/>
            <a:ext cx="584835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959C-4428-437E-B4BE-301D66026E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6096000" cy="381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90600" y="838200"/>
            <a:ext cx="8001000" cy="51816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71A57-239A-4FA1-B561-1B3265EB22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90600" y="152400"/>
            <a:ext cx="8001000" cy="586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C8EAD-2DB5-4683-9C09-ADED59CDBD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4D1D7-AC50-445A-830C-16D54A42C7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68267-339F-4F36-90AE-CD83A2B37A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838200"/>
            <a:ext cx="39243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67300" y="838200"/>
            <a:ext cx="39243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92E18-7027-431A-9E35-EC46D1D0B7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BF481-06E8-4287-A331-1F4298780B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1CF5F-B83E-4711-B394-A8A8A4A616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B968C-2441-4ED7-9D9B-91B656222F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67BF2-2B24-48CF-8734-DDB9007EF6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6C4D5-F4DE-482E-811E-4F74DFFC6C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 userDrawn="1"/>
        </p:nvSpPr>
        <p:spPr bwMode="gray">
          <a:xfrm>
            <a:off x="825500" y="685800"/>
            <a:ext cx="8305800" cy="5562600"/>
          </a:xfrm>
          <a:prstGeom prst="rect">
            <a:avLst/>
          </a:prstGeom>
          <a:gradFill rotWithShape="1">
            <a:gsLst>
              <a:gs pos="0">
                <a:srgbClr val="81CFEB">
                  <a:alpha val="19000"/>
                </a:srgbClr>
              </a:gs>
              <a:gs pos="100000">
                <a:srgbClr val="81CFEB">
                  <a:gamma/>
                  <a:tint val="0"/>
                  <a:invGamma/>
                </a:srgb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838200"/>
            <a:ext cx="8001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E5D6EF8A-A123-469E-8E76-E98203AE7D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5" name="Picture 11" descr="a_1"/>
          <p:cNvPicPr>
            <a:picLocks noChangeAspect="1" noChangeArrowheads="1"/>
          </p:cNvPicPr>
          <p:nvPr userDrawn="1"/>
        </p:nvPicPr>
        <p:blipFill>
          <a:blip r:embed="rId15" cstate="print"/>
          <a:srcRect l="2174"/>
          <a:stretch>
            <a:fillRect/>
          </a:stretch>
        </p:blipFill>
        <p:spPr bwMode="auto">
          <a:xfrm>
            <a:off x="533400" y="685800"/>
            <a:ext cx="8458200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Rectangle 13"/>
          <p:cNvSpPr>
            <a:spLocks noChangeArrowheads="1"/>
          </p:cNvSpPr>
          <p:nvPr userDrawn="1"/>
        </p:nvSpPr>
        <p:spPr bwMode="gray">
          <a:xfrm>
            <a:off x="0" y="0"/>
            <a:ext cx="9144000" cy="685800"/>
          </a:xfrm>
          <a:prstGeom prst="rect">
            <a:avLst/>
          </a:prstGeom>
          <a:gradFill rotWithShape="1">
            <a:gsLst>
              <a:gs pos="0">
                <a:srgbClr val="81CFEB"/>
              </a:gs>
              <a:gs pos="100000">
                <a:srgbClr val="81CFEB">
                  <a:gamma/>
                  <a:tint val="0"/>
                  <a:invGamma/>
                </a:srgb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52400"/>
            <a:ext cx="609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50" name="Rectangle 26"/>
          <p:cNvSpPr>
            <a:spLocks noChangeArrowheads="1"/>
          </p:cNvSpPr>
          <p:nvPr userDrawn="1"/>
        </p:nvSpPr>
        <p:spPr bwMode="gray">
          <a:xfrm>
            <a:off x="269875" y="-25400"/>
            <a:ext cx="284163" cy="6889750"/>
          </a:xfrm>
          <a:prstGeom prst="rect">
            <a:avLst/>
          </a:prstGeom>
          <a:solidFill>
            <a:srgbClr val="4A9ACC">
              <a:alpha val="80000"/>
            </a:srgb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51" name="Rectangle 27"/>
          <p:cNvSpPr>
            <a:spLocks noChangeArrowheads="1"/>
          </p:cNvSpPr>
          <p:nvPr userDrawn="1"/>
        </p:nvSpPr>
        <p:spPr bwMode="gray">
          <a:xfrm>
            <a:off x="-12700" y="-25400"/>
            <a:ext cx="330200" cy="6884988"/>
          </a:xfrm>
          <a:prstGeom prst="rect">
            <a:avLst/>
          </a:prstGeom>
          <a:gradFill rotWithShape="1">
            <a:gsLst>
              <a:gs pos="0">
                <a:srgbClr val="4A9ACC">
                  <a:gamma/>
                  <a:shade val="28627"/>
                  <a:invGamma/>
                </a:srgbClr>
              </a:gs>
              <a:gs pos="100000">
                <a:srgbClr val="4A9ACC"/>
              </a:gs>
            </a:gsLst>
            <a:lin ang="189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52" name="Rectangle 28"/>
          <p:cNvSpPr>
            <a:spLocks noChangeArrowheads="1"/>
          </p:cNvSpPr>
          <p:nvPr userDrawn="1"/>
        </p:nvSpPr>
        <p:spPr bwMode="gray">
          <a:xfrm>
            <a:off x="749300" y="23813"/>
            <a:ext cx="71438" cy="6872287"/>
          </a:xfrm>
          <a:prstGeom prst="rect">
            <a:avLst/>
          </a:prstGeom>
          <a:solidFill>
            <a:srgbClr val="4A9ACC">
              <a:alpha val="20000"/>
            </a:srgb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53" name="Rectangle 29"/>
          <p:cNvSpPr>
            <a:spLocks noChangeArrowheads="1"/>
          </p:cNvSpPr>
          <p:nvPr userDrawn="1"/>
        </p:nvSpPr>
        <p:spPr bwMode="gray">
          <a:xfrm>
            <a:off x="508000" y="0"/>
            <a:ext cx="168275" cy="6865938"/>
          </a:xfrm>
          <a:prstGeom prst="rect">
            <a:avLst/>
          </a:prstGeom>
          <a:solidFill>
            <a:srgbClr val="4A9ACC">
              <a:alpha val="53999"/>
            </a:srgb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sp>
        <p:nvSpPr>
          <p:cNvPr id="1054" name="Rectangle 30"/>
          <p:cNvSpPr>
            <a:spLocks noChangeArrowheads="1"/>
          </p:cNvSpPr>
          <p:nvPr userDrawn="1"/>
        </p:nvSpPr>
        <p:spPr bwMode="gray">
          <a:xfrm>
            <a:off x="673100" y="0"/>
            <a:ext cx="114300" cy="6872288"/>
          </a:xfrm>
          <a:prstGeom prst="rect">
            <a:avLst/>
          </a:prstGeom>
          <a:solidFill>
            <a:srgbClr val="4A9ACC">
              <a:alpha val="37000"/>
            </a:srgb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b="0"/>
          </a:p>
        </p:txBody>
      </p:sp>
      <p:pic>
        <p:nvPicPr>
          <p:cNvPr id="1040" name="Picture 25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5591" y="6178126"/>
            <a:ext cx="3239809" cy="59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 userDrawn="1"/>
        </p:nvGrpSpPr>
        <p:grpSpPr>
          <a:xfrm>
            <a:off x="8371609" y="20782"/>
            <a:ext cx="741218" cy="691200"/>
            <a:chOff x="8371609" y="20782"/>
            <a:chExt cx="741218" cy="691200"/>
          </a:xfrm>
        </p:grpSpPr>
        <p:pic>
          <p:nvPicPr>
            <p:cNvPr id="25" name="Picture 13"/>
            <p:cNvPicPr>
              <a:picLocks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8679372" y="249382"/>
              <a:ext cx="208800" cy="23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6" name="Picture 14"/>
            <p:cNvPicPr>
              <a:picLocks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8371609" y="477982"/>
              <a:ext cx="252000" cy="2340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7" name="Picture 15"/>
            <p:cNvPicPr>
              <a:picLocks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8904027" y="249382"/>
              <a:ext cx="208800" cy="2340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8" name="Picture 17"/>
            <p:cNvPicPr>
              <a:picLocks noChangeArrowheads="1"/>
            </p:cNvPicPr>
            <p:nvPr userDrawn="1"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8904027" y="20782"/>
              <a:ext cx="208800" cy="2340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9" name="Picture 19"/>
            <p:cNvPicPr>
              <a:picLocks noChangeArrowheads="1"/>
            </p:cNvPicPr>
            <p:nvPr userDrawn="1"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8636172" y="477982"/>
              <a:ext cx="252000" cy="2340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30" name="Picture 20"/>
            <p:cNvPicPr>
              <a:picLocks noChangeArrowheads="1"/>
            </p:cNvPicPr>
            <p:nvPr userDrawn="1"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8904027" y="477982"/>
              <a:ext cx="208800" cy="2340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026392"/>
            <a:ext cx="9144000" cy="685800"/>
          </a:xfrm>
          <a:noFill/>
        </p:spPr>
        <p:txBody>
          <a:bodyPr/>
          <a:lstStyle/>
          <a:p>
            <a:pPr algn="ctr" eaLnBrk="1" hangingPunct="1">
              <a:lnSpc>
                <a:spcPts val="5200"/>
              </a:lnSpc>
            </a:pPr>
            <a:r>
              <a:rPr lang="zh-CN" altLang="en-US" sz="54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单击此处添加汇报主题</a:t>
            </a:r>
          </a:p>
        </p:txBody>
      </p:sp>
      <p:pic>
        <p:nvPicPr>
          <p:cNvPr id="3075" name="Picture 1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7038" y="4991100"/>
            <a:ext cx="1300162" cy="9144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6" name="Picture 1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5932488"/>
            <a:ext cx="1371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7" name="Picture 1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0700" y="4991100"/>
            <a:ext cx="990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43434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254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请在此处输入汇报人相关信息</a:t>
            </a:r>
          </a:p>
        </p:txBody>
      </p:sp>
      <p:pic>
        <p:nvPicPr>
          <p:cNvPr id="3079" name="Picture 1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0700" y="4038600"/>
            <a:ext cx="990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0" name="Picture 1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4700" y="5932488"/>
            <a:ext cx="1228725" cy="889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1" name="Picture 2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91525" y="5932488"/>
            <a:ext cx="752475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8579" y="1309800"/>
            <a:ext cx="4886842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762000" y="152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effectLst>
                  <a:outerShdw blurRad="38100" dist="254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单击此处添加标题文字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026392"/>
            <a:ext cx="9144000" cy="685800"/>
          </a:xfrm>
          <a:noFill/>
        </p:spPr>
        <p:txBody>
          <a:bodyPr/>
          <a:lstStyle/>
          <a:p>
            <a:pPr algn="ctr" eaLnBrk="1" hangingPunct="1">
              <a:lnSpc>
                <a:spcPts val="5200"/>
              </a:lnSpc>
            </a:pPr>
            <a:r>
              <a:rPr lang="zh-CN" altLang="en-US" sz="5400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谢谢大家！</a:t>
            </a:r>
            <a:endParaRPr lang="zh-CN" altLang="en-US" sz="54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1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7038" y="4991100"/>
            <a:ext cx="1300162" cy="9144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6" name="Picture 1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5932488"/>
            <a:ext cx="1371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7" name="Picture 1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0700" y="4991100"/>
            <a:ext cx="990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9" name="Picture 1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0700" y="4038600"/>
            <a:ext cx="990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0" name="Picture 1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4700" y="5932488"/>
            <a:ext cx="1228725" cy="889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1" name="Picture 2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91525" y="5932488"/>
            <a:ext cx="752475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8579" y="1309800"/>
            <a:ext cx="4886842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9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中宋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5258</TotalTime>
  <Words>21</Words>
  <Application>Microsoft Office PowerPoint</Application>
  <PresentationFormat>全屏显示(4:3)</PresentationFormat>
  <Paragraphs>4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微软雅黑</vt:lpstr>
      <vt:lpstr>Calibri</vt:lpstr>
      <vt:lpstr>华文中宋</vt:lpstr>
      <vt:lpstr>默认设计模板</vt:lpstr>
      <vt:lpstr>单击此处添加汇报主题</vt:lpstr>
      <vt:lpstr>PowerPoint 演示文稿</vt:lpstr>
      <vt:lpstr>谢谢大家！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单击此处添加汇报主题</dc:title>
  <dc:creator>於文刚</dc:creator>
  <cp:lastModifiedBy>杭州威玛</cp:lastModifiedBy>
  <cp:revision>574</cp:revision>
  <cp:lastPrinted>1601-01-01T00:00:00Z</cp:lastPrinted>
  <dcterms:created xsi:type="dcterms:W3CDTF">1601-01-01T00:00:00Z</dcterms:created>
  <dcterms:modified xsi:type="dcterms:W3CDTF">2015-05-27T07:32:04Z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