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415" r:id="rId3"/>
    <p:sldId id="416" r:id="rId4"/>
  </p:sldIdLst>
  <p:sldSz cx="9144000" cy="6858000" type="screen4x3"/>
  <p:notesSz cx="6858000" cy="9144000"/>
  <p:embeddedFontLst>
    <p:embeddedFont>
      <p:font typeface="微软雅黑" pitchFamily="34" charset="-122"/>
      <p:regular r:id="rId7"/>
      <p:bold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粗倩简体" pitchFamily="65" charset="-122"/>
      <p:regular r:id="rId13"/>
    </p:embeddedFont>
    <p:embeddedFont>
      <p:font typeface="黑体" pitchFamily="2" charset="-122"/>
      <p:regular r:id="rId14"/>
    </p:embeddedFont>
    <p:embeddedFont>
      <p:font typeface="Franklin Gothic Book" pitchFamily="34" charset="0"/>
      <p:regular r:id="rId15"/>
      <p:italic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8A16"/>
    <a:srgbClr val="339966"/>
    <a:srgbClr val="008000"/>
    <a:srgbClr val="A50021"/>
    <a:srgbClr val="004620"/>
    <a:srgbClr val="000000"/>
    <a:srgbClr val="C0C0C0"/>
    <a:srgbClr val="00602B"/>
    <a:srgbClr val="F8F8F8"/>
    <a:srgbClr val="1A7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9" autoAdjust="0"/>
    <p:restoredTop sz="97357" autoAdjust="0"/>
  </p:normalViewPr>
  <p:slideViewPr>
    <p:cSldViewPr>
      <p:cViewPr>
        <p:scale>
          <a:sx n="60" d="100"/>
          <a:sy n="60" d="100"/>
        </p:scale>
        <p:origin x="-1692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3CF64-AB37-4C54-8CD9-D31F372F4EFF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C4843-E198-4D3E-BB8B-444E12FBB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092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AD431-5B78-4D4C-AE32-8C5C9973A685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C013B-D2C2-4C21-BC52-8887090AE8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71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0" y="0"/>
            <a:ext cx="9144000" cy="6683644"/>
            <a:chOff x="0" y="0"/>
            <a:chExt cx="9144000" cy="6683644"/>
          </a:xfrm>
        </p:grpSpPr>
        <p:pic>
          <p:nvPicPr>
            <p:cNvPr id="34" name="图片 33" descr="图片1.png"/>
            <p:cNvPicPr>
              <a:picLocks noChangeAspect="1"/>
            </p:cNvPicPr>
            <p:nvPr/>
          </p:nvPicPr>
          <p:blipFill>
            <a:blip r:embed="rId2"/>
            <a:srcRect l="24711" t="5838"/>
            <a:stretch>
              <a:fillRect/>
            </a:stretch>
          </p:blipFill>
          <p:spPr>
            <a:xfrm>
              <a:off x="0" y="0"/>
              <a:ext cx="3047246" cy="5762640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0" y="1571612"/>
              <a:ext cx="9144000" cy="2214578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flipH="1">
              <a:off x="6929453" y="1428736"/>
              <a:ext cx="2214547" cy="642942"/>
            </a:xfrm>
            <a:custGeom>
              <a:avLst/>
              <a:gdLst>
                <a:gd name="connsiteX0" fmla="*/ 0 w 3357586"/>
                <a:gd name="connsiteY0" fmla="*/ 642942 h 642942"/>
                <a:gd name="connsiteX1" fmla="*/ 579651 w 3357586"/>
                <a:gd name="connsiteY1" fmla="*/ 0 h 642942"/>
                <a:gd name="connsiteX2" fmla="*/ 3357586 w 3357586"/>
                <a:gd name="connsiteY2" fmla="*/ 0 h 642942"/>
                <a:gd name="connsiteX3" fmla="*/ 2777935 w 3357586"/>
                <a:gd name="connsiteY3" fmla="*/ 642942 h 642942"/>
                <a:gd name="connsiteX4" fmla="*/ 0 w 3357586"/>
                <a:gd name="connsiteY4" fmla="*/ 642942 h 642942"/>
                <a:gd name="connsiteX0" fmla="*/ 491887 w 2777935"/>
                <a:gd name="connsiteY0" fmla="*/ 642942 h 642942"/>
                <a:gd name="connsiteX1" fmla="*/ 0 w 2777935"/>
                <a:gd name="connsiteY1" fmla="*/ 0 h 642942"/>
                <a:gd name="connsiteX2" fmla="*/ 2777935 w 2777935"/>
                <a:gd name="connsiteY2" fmla="*/ 0 h 642942"/>
                <a:gd name="connsiteX3" fmla="*/ 2198284 w 2777935"/>
                <a:gd name="connsiteY3" fmla="*/ 642942 h 642942"/>
                <a:gd name="connsiteX4" fmla="*/ 491887 w 2777935"/>
                <a:gd name="connsiteY4" fmla="*/ 642942 h 642942"/>
                <a:gd name="connsiteX0" fmla="*/ 2 w 2286050"/>
                <a:gd name="connsiteY0" fmla="*/ 642942 h 642942"/>
                <a:gd name="connsiteX1" fmla="*/ 0 w 2286050"/>
                <a:gd name="connsiteY1" fmla="*/ 0 h 642942"/>
                <a:gd name="connsiteX2" fmla="*/ 2286050 w 2286050"/>
                <a:gd name="connsiteY2" fmla="*/ 0 h 642942"/>
                <a:gd name="connsiteX3" fmla="*/ 1706399 w 2286050"/>
                <a:gd name="connsiteY3" fmla="*/ 642942 h 642942"/>
                <a:gd name="connsiteX4" fmla="*/ 2 w 2286050"/>
                <a:gd name="connsiteY4" fmla="*/ 642942 h 64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50" h="642942">
                  <a:moveTo>
                    <a:pt x="2" y="642942"/>
                  </a:moveTo>
                  <a:cubicBezTo>
                    <a:pt x="1" y="428628"/>
                    <a:pt x="1" y="214314"/>
                    <a:pt x="0" y="0"/>
                  </a:cubicBezTo>
                  <a:lnTo>
                    <a:pt x="2286050" y="0"/>
                  </a:lnTo>
                  <a:lnTo>
                    <a:pt x="1706399" y="642942"/>
                  </a:lnTo>
                  <a:lnTo>
                    <a:pt x="2" y="6429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38" name="组合 13"/>
            <p:cNvGrpSpPr/>
            <p:nvPr/>
          </p:nvGrpSpPr>
          <p:grpSpPr>
            <a:xfrm rot="2952417">
              <a:off x="8109118" y="2608399"/>
              <a:ext cx="526756" cy="526755"/>
              <a:chOff x="3000364" y="1571612"/>
              <a:chExt cx="2928958" cy="292895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000496" y="3571876"/>
                <a:ext cx="928694" cy="9286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000628" y="3571876"/>
                <a:ext cx="928694" cy="9286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000364" y="3571876"/>
                <a:ext cx="928694" cy="9286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3000364" y="1571612"/>
                <a:ext cx="928694" cy="9286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496" y="2571744"/>
                <a:ext cx="928694" cy="9286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000364" y="2571744"/>
                <a:ext cx="928694" cy="9286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929058" y="6143644"/>
              <a:ext cx="142876" cy="540000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14282" y="6143644"/>
              <a:ext cx="642942" cy="540000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143372" y="6143644"/>
              <a:ext cx="4821116" cy="540000"/>
            </a:xfrm>
            <a:custGeom>
              <a:avLst/>
              <a:gdLst>
                <a:gd name="connsiteX0" fmla="*/ 0 w 4714908"/>
                <a:gd name="connsiteY0" fmla="*/ 0 h 500042"/>
                <a:gd name="connsiteX1" fmla="*/ 4714908 w 4714908"/>
                <a:gd name="connsiteY1" fmla="*/ 0 h 500042"/>
                <a:gd name="connsiteX2" fmla="*/ 4714908 w 4714908"/>
                <a:gd name="connsiteY2" fmla="*/ 500042 h 500042"/>
                <a:gd name="connsiteX3" fmla="*/ 0 w 4714908"/>
                <a:gd name="connsiteY3" fmla="*/ 500042 h 500042"/>
                <a:gd name="connsiteX4" fmla="*/ 0 w 4714908"/>
                <a:gd name="connsiteY4" fmla="*/ 0 h 500042"/>
                <a:gd name="connsiteX0" fmla="*/ 0 w 4714908"/>
                <a:gd name="connsiteY0" fmla="*/ 0 h 500042"/>
                <a:gd name="connsiteX1" fmla="*/ 4448560 w 4714908"/>
                <a:gd name="connsiteY1" fmla="*/ 2042 h 500042"/>
                <a:gd name="connsiteX2" fmla="*/ 4714908 w 4714908"/>
                <a:gd name="connsiteY2" fmla="*/ 0 h 500042"/>
                <a:gd name="connsiteX3" fmla="*/ 4714908 w 4714908"/>
                <a:gd name="connsiteY3" fmla="*/ 500042 h 500042"/>
                <a:gd name="connsiteX4" fmla="*/ 0 w 4714908"/>
                <a:gd name="connsiteY4" fmla="*/ 500042 h 500042"/>
                <a:gd name="connsiteX5" fmla="*/ 0 w 4714908"/>
                <a:gd name="connsiteY5" fmla="*/ 0 h 500042"/>
                <a:gd name="connsiteX0" fmla="*/ 0 w 4714908"/>
                <a:gd name="connsiteY0" fmla="*/ 0 h 500042"/>
                <a:gd name="connsiteX1" fmla="*/ 4448560 w 4714908"/>
                <a:gd name="connsiteY1" fmla="*/ 2042 h 500042"/>
                <a:gd name="connsiteX2" fmla="*/ 4714908 w 4714908"/>
                <a:gd name="connsiteY2" fmla="*/ 0 h 500042"/>
                <a:gd name="connsiteX3" fmla="*/ 4711907 w 4714908"/>
                <a:gd name="connsiteY3" fmla="*/ 192238 h 500042"/>
                <a:gd name="connsiteX4" fmla="*/ 4714908 w 4714908"/>
                <a:gd name="connsiteY4" fmla="*/ 500042 h 500042"/>
                <a:gd name="connsiteX5" fmla="*/ 0 w 4714908"/>
                <a:gd name="connsiteY5" fmla="*/ 500042 h 500042"/>
                <a:gd name="connsiteX6" fmla="*/ 0 w 4714908"/>
                <a:gd name="connsiteY6" fmla="*/ 0 h 500042"/>
                <a:gd name="connsiteX0" fmla="*/ 0 w 4714908"/>
                <a:gd name="connsiteY0" fmla="*/ 0 h 500042"/>
                <a:gd name="connsiteX1" fmla="*/ 4448560 w 4714908"/>
                <a:gd name="connsiteY1" fmla="*/ 2042 h 500042"/>
                <a:gd name="connsiteX2" fmla="*/ 4711907 w 4714908"/>
                <a:gd name="connsiteY2" fmla="*/ 192238 h 500042"/>
                <a:gd name="connsiteX3" fmla="*/ 4714908 w 4714908"/>
                <a:gd name="connsiteY3" fmla="*/ 500042 h 500042"/>
                <a:gd name="connsiteX4" fmla="*/ 0 w 4714908"/>
                <a:gd name="connsiteY4" fmla="*/ 500042 h 500042"/>
                <a:gd name="connsiteX5" fmla="*/ 0 w 4714908"/>
                <a:gd name="connsiteY5" fmla="*/ 0 h 500042"/>
                <a:gd name="connsiteX0" fmla="*/ 0 w 4714908"/>
                <a:gd name="connsiteY0" fmla="*/ 0 h 500042"/>
                <a:gd name="connsiteX1" fmla="*/ 4448560 w 4714908"/>
                <a:gd name="connsiteY1" fmla="*/ 2042 h 500042"/>
                <a:gd name="connsiteX2" fmla="*/ 4712215 w 4714908"/>
                <a:gd name="connsiteY2" fmla="*/ 113760 h 500042"/>
                <a:gd name="connsiteX3" fmla="*/ 4714908 w 4714908"/>
                <a:gd name="connsiteY3" fmla="*/ 500042 h 500042"/>
                <a:gd name="connsiteX4" fmla="*/ 0 w 4714908"/>
                <a:gd name="connsiteY4" fmla="*/ 500042 h 500042"/>
                <a:gd name="connsiteX5" fmla="*/ 0 w 4714908"/>
                <a:gd name="connsiteY5" fmla="*/ 0 h 50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4908" h="500042">
                  <a:moveTo>
                    <a:pt x="0" y="0"/>
                  </a:moveTo>
                  <a:lnTo>
                    <a:pt x="4448560" y="2042"/>
                  </a:lnTo>
                  <a:lnTo>
                    <a:pt x="4712215" y="113760"/>
                  </a:lnTo>
                  <a:cubicBezTo>
                    <a:pt x="4713215" y="216361"/>
                    <a:pt x="4713908" y="397441"/>
                    <a:pt x="4714908" y="500042"/>
                  </a:cubicBezTo>
                  <a:lnTo>
                    <a:pt x="0" y="50004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6" t="-347"/>
          <a:stretch/>
        </p:blipFill>
        <p:spPr>
          <a:xfrm>
            <a:off x="899592" y="6096346"/>
            <a:ext cx="2866247" cy="61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/>
          <a:stretch/>
        </p:blipFill>
        <p:spPr>
          <a:xfrm>
            <a:off x="7668344" y="620840"/>
            <a:ext cx="1119474" cy="13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4500562" cy="63184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E0A286-1A33-4B93-AB96-37D0AF5FBBA5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2702D-FD3D-4CD8-944B-2AE58149B3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E0A286-1A33-4B93-AB96-37D0AF5FBBA5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2702D-FD3D-4CD8-944B-2AE58149B3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4500562" cy="63184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E0A286-1A33-4B93-AB96-37D0AF5FBBA5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2702D-FD3D-4CD8-944B-2AE58149B3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E0A286-1A33-4B93-AB96-37D0AF5FBBA5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2702D-FD3D-4CD8-944B-2AE58149B3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E0A286-1A33-4B93-AB96-37D0AF5FBBA5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2702D-FD3D-4CD8-944B-2AE58149B3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857232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716658"/>
            <a:ext cx="9144000" cy="144000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Picture 4" descr="F:\江苏食品学院11.10.28\DSC_3735.png"/>
          <p:cNvPicPr>
            <a:picLocks noChangeAspect="1" noChangeArrowheads="1"/>
          </p:cNvPicPr>
          <p:nvPr/>
        </p:nvPicPr>
        <p:blipFill rotWithShape="1"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88" b="21921"/>
          <a:stretch/>
        </p:blipFill>
        <p:spPr bwMode="auto">
          <a:xfrm flipH="1">
            <a:off x="-34705" y="3368222"/>
            <a:ext cx="9179388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0000" b="-1"/>
          <a:stretch/>
        </p:blipFill>
        <p:spPr>
          <a:xfrm>
            <a:off x="8316416" y="91182"/>
            <a:ext cx="505403" cy="61180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79194"/>
            <a:ext cx="7200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单击此处添加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汇报主题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4388911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>
                <a:solidFill>
                  <a:srgbClr val="00602B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请在此处输入汇报人相关信息</a:t>
            </a:r>
          </a:p>
          <a:p>
            <a:pPr algn="r">
              <a:lnSpc>
                <a:spcPct val="150000"/>
              </a:lnSpc>
            </a:pPr>
            <a:fld id="{3FA870B9-5170-4F72-B9F3-21E747313E2B}" type="datetime1">
              <a:rPr lang="zh-CN" altLang="en-US" sz="2400" b="1" smtClean="0">
                <a:solidFill>
                  <a:srgbClr val="00602B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pPr algn="r">
                <a:lnSpc>
                  <a:spcPct val="150000"/>
                </a:lnSpc>
              </a:pPr>
              <a:t>2015-5-27</a:t>
            </a:fld>
            <a:endParaRPr lang="zh-CN" altLang="en-US" sz="2400" b="1" dirty="0">
              <a:solidFill>
                <a:srgbClr val="00602B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0"/>
          <p:cNvSpPr>
            <a:spLocks noChangeArrowheads="1"/>
          </p:cNvSpPr>
          <p:nvPr/>
        </p:nvSpPr>
        <p:spPr bwMode="auto">
          <a:xfrm>
            <a:off x="664662" y="198524"/>
            <a:ext cx="359072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单击此处添加标题文字</a:t>
            </a:r>
          </a:p>
        </p:txBody>
      </p:sp>
      <p:grpSp>
        <p:nvGrpSpPr>
          <p:cNvPr id="3" name="组合 23"/>
          <p:cNvGrpSpPr>
            <a:grpSpLocks/>
          </p:cNvGrpSpPr>
          <p:nvPr/>
        </p:nvGrpSpPr>
        <p:grpSpPr bwMode="auto">
          <a:xfrm rot="-5400000">
            <a:off x="258665" y="272968"/>
            <a:ext cx="290347" cy="260929"/>
            <a:chOff x="813115" y="1513689"/>
            <a:chExt cx="540003" cy="35744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燕尾形 3"/>
            <p:cNvSpPr/>
            <p:nvPr/>
          </p:nvSpPr>
          <p:spPr>
            <a:xfrm rot="5400000">
              <a:off x="939116" y="1457137"/>
              <a:ext cx="288001" cy="540002"/>
            </a:xfrm>
            <a:prstGeom prst="chevron">
              <a:avLst>
                <a:gd name="adj" fmla="val 47895"/>
              </a:avLst>
            </a:prstGeom>
            <a:noFill/>
            <a:ln w="38100">
              <a:solidFill>
                <a:schemeClr val="tx1">
                  <a:lumMod val="65000"/>
                  <a:lumOff val="35000"/>
                  <a:alpha val="60000"/>
                </a:schemeClr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 rot="5400000">
              <a:off x="939115" y="1387689"/>
              <a:ext cx="288001" cy="540002"/>
            </a:xfrm>
            <a:prstGeom prst="chevron">
              <a:avLst>
                <a:gd name="adj" fmla="val 49111"/>
              </a:avLst>
            </a:prstGeom>
            <a:noFill/>
            <a:ln w="38100">
              <a:solidFill>
                <a:schemeClr val="tx1">
                  <a:lumMod val="65000"/>
                  <a:lumOff val="35000"/>
                  <a:alpha val="60000"/>
                </a:schemeClr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478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79194"/>
            <a:ext cx="7452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谢谢大家！</a:t>
            </a:r>
          </a:p>
        </p:txBody>
      </p:sp>
    </p:spTree>
    <p:extLst>
      <p:ext uri="{BB962C8B-B14F-4D97-AF65-F5344CB8AC3E}">
        <p14:creationId xmlns:p14="http://schemas.microsoft.com/office/powerpoint/2010/main" val="88531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</TotalTime>
  <Words>22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微软雅黑</vt:lpstr>
      <vt:lpstr>Calibri</vt:lpstr>
      <vt:lpstr>Times New Roman</vt:lpstr>
      <vt:lpstr>方正粗倩简体</vt:lpstr>
      <vt:lpstr>黑体</vt:lpstr>
      <vt:lpstr>Franklin Gothic Book</vt:lpstr>
      <vt:lpstr>Office 主题</vt:lpstr>
      <vt:lpstr>PowerPoint 演示文稿</vt:lpstr>
      <vt:lpstr>PowerPoint 演示文稿</vt:lpstr>
      <vt:lpstr>PowerPoint 演示文稿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於文刚</dc:creator>
  <cp:lastModifiedBy>杭州威玛</cp:lastModifiedBy>
  <cp:revision>17</cp:revision>
  <dcterms:created xsi:type="dcterms:W3CDTF">2013-06-11T05:44:21Z</dcterms:created>
  <dcterms:modified xsi:type="dcterms:W3CDTF">2015-05-27T07:27:35Z</dcterms:modified>
</cp:coreProperties>
</file>