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3" y="-2667001"/>
            <a:ext cx="6857999" cy="1219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010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8302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0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4790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130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998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8296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1278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683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1178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8690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87A3D1-C3FD-46CA-A87A-CB18AD9FE85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FA9AF7-F517-4BF0-95A8-BAFCBDF696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450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9"/>
          <p:cNvSpPr/>
          <p:nvPr/>
        </p:nvSpPr>
        <p:spPr bwMode="auto">
          <a:xfrm>
            <a:off x="5239676" y="757622"/>
            <a:ext cx="1160115" cy="1015789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50000">
                <a:schemeClr val="bg1"/>
              </a:gs>
              <a:gs pos="50000">
                <a:srgbClr val="F2B800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094271" y="1748238"/>
            <a:ext cx="7052755" cy="3556279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1D46A545-B65C-AB46-9B44-6583BED35F73}"/>
              </a:ext>
            </a:extLst>
          </p:cNvPr>
          <p:cNvGrpSpPr/>
          <p:nvPr/>
        </p:nvGrpSpPr>
        <p:grpSpPr>
          <a:xfrm rot="19223297">
            <a:off x="8591540" y="3278300"/>
            <a:ext cx="3907936" cy="3738210"/>
            <a:chOff x="7381221" y="-2102314"/>
            <a:chExt cx="1520826" cy="1549400"/>
          </a:xfrm>
          <a:solidFill>
            <a:srgbClr val="FEB615">
              <a:alpha val="34000"/>
            </a:srgbClr>
          </a:solidFill>
        </p:grpSpPr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578265BE-0C29-F34A-A161-5B6B5B8E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9734" y="-2102314"/>
              <a:ext cx="671513" cy="887413"/>
            </a:xfrm>
            <a:custGeom>
              <a:avLst/>
              <a:gdLst>
                <a:gd name="T0" fmla="*/ 192 w 195"/>
                <a:gd name="T1" fmla="*/ 0 h 258"/>
                <a:gd name="T2" fmla="*/ 94 w 195"/>
                <a:gd name="T3" fmla="*/ 94 h 258"/>
                <a:gd name="T4" fmla="*/ 0 w 195"/>
                <a:gd name="T5" fmla="*/ 258 h 258"/>
                <a:gd name="T6" fmla="*/ 105 w 195"/>
                <a:gd name="T7" fmla="*/ 153 h 258"/>
                <a:gd name="T8" fmla="*/ 192 w 195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8">
                  <a:moveTo>
                    <a:pt x="192" y="0"/>
                  </a:moveTo>
                  <a:cubicBezTo>
                    <a:pt x="192" y="0"/>
                    <a:pt x="184" y="62"/>
                    <a:pt x="94" y="94"/>
                  </a:cubicBezTo>
                  <a:cubicBezTo>
                    <a:pt x="64" y="112"/>
                    <a:pt x="6" y="137"/>
                    <a:pt x="0" y="258"/>
                  </a:cubicBezTo>
                  <a:cubicBezTo>
                    <a:pt x="0" y="258"/>
                    <a:pt x="28" y="178"/>
                    <a:pt x="105" y="153"/>
                  </a:cubicBezTo>
                  <a:cubicBezTo>
                    <a:pt x="134" y="141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58D63FE-AC2E-404A-B3F0-5FE31F411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9734" y="-1802277"/>
              <a:ext cx="671513" cy="890588"/>
            </a:xfrm>
            <a:custGeom>
              <a:avLst/>
              <a:gdLst>
                <a:gd name="T0" fmla="*/ 192 w 195"/>
                <a:gd name="T1" fmla="*/ 0 h 259"/>
                <a:gd name="T2" fmla="*/ 94 w 195"/>
                <a:gd name="T3" fmla="*/ 95 h 259"/>
                <a:gd name="T4" fmla="*/ 0 w 195"/>
                <a:gd name="T5" fmla="*/ 259 h 259"/>
                <a:gd name="T6" fmla="*/ 105 w 195"/>
                <a:gd name="T7" fmla="*/ 154 h 259"/>
                <a:gd name="T8" fmla="*/ 192 w 195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9">
                  <a:moveTo>
                    <a:pt x="192" y="0"/>
                  </a:moveTo>
                  <a:cubicBezTo>
                    <a:pt x="192" y="0"/>
                    <a:pt x="184" y="62"/>
                    <a:pt x="94" y="95"/>
                  </a:cubicBezTo>
                  <a:cubicBezTo>
                    <a:pt x="64" y="113"/>
                    <a:pt x="6" y="137"/>
                    <a:pt x="0" y="259"/>
                  </a:cubicBezTo>
                  <a:cubicBezTo>
                    <a:pt x="0" y="259"/>
                    <a:pt x="28" y="178"/>
                    <a:pt x="105" y="154"/>
                  </a:cubicBezTo>
                  <a:cubicBezTo>
                    <a:pt x="134" y="142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9DFA7E3-B84D-FF4A-9951-1A2B83FD2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1159" y="-1521289"/>
              <a:ext cx="750888" cy="968375"/>
            </a:xfrm>
            <a:custGeom>
              <a:avLst/>
              <a:gdLst>
                <a:gd name="T0" fmla="*/ 203 w 218"/>
                <a:gd name="T1" fmla="*/ 0 h 281"/>
                <a:gd name="T2" fmla="*/ 98 w 218"/>
                <a:gd name="T3" fmla="*/ 96 h 281"/>
                <a:gd name="T4" fmla="*/ 29 w 218"/>
                <a:gd name="T5" fmla="*/ 281 h 281"/>
                <a:gd name="T6" fmla="*/ 87 w 218"/>
                <a:gd name="T7" fmla="*/ 170 h 281"/>
                <a:gd name="T8" fmla="*/ 203 w 218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81">
                  <a:moveTo>
                    <a:pt x="203" y="0"/>
                  </a:moveTo>
                  <a:cubicBezTo>
                    <a:pt x="203" y="0"/>
                    <a:pt x="214" y="52"/>
                    <a:pt x="98" y="96"/>
                  </a:cubicBezTo>
                  <a:cubicBezTo>
                    <a:pt x="64" y="122"/>
                    <a:pt x="0" y="156"/>
                    <a:pt x="29" y="281"/>
                  </a:cubicBezTo>
                  <a:cubicBezTo>
                    <a:pt x="29" y="281"/>
                    <a:pt x="28" y="196"/>
                    <a:pt x="87" y="170"/>
                  </a:cubicBezTo>
                  <a:cubicBezTo>
                    <a:pt x="135" y="148"/>
                    <a:pt x="218" y="121"/>
                    <a:pt x="2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CB27CC21-D69E-EB41-974F-598CE27BD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021" y="-2102314"/>
              <a:ext cx="688975" cy="887413"/>
            </a:xfrm>
            <a:custGeom>
              <a:avLst/>
              <a:gdLst>
                <a:gd name="T0" fmla="*/ 3 w 200"/>
                <a:gd name="T1" fmla="*/ 0 h 258"/>
                <a:gd name="T2" fmla="*/ 104 w 200"/>
                <a:gd name="T3" fmla="*/ 94 h 258"/>
                <a:gd name="T4" fmla="*/ 200 w 200"/>
                <a:gd name="T5" fmla="*/ 258 h 258"/>
                <a:gd name="T6" fmla="*/ 93 w 200"/>
                <a:gd name="T7" fmla="*/ 153 h 258"/>
                <a:gd name="T8" fmla="*/ 3 w 200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8">
                  <a:moveTo>
                    <a:pt x="3" y="0"/>
                  </a:moveTo>
                  <a:cubicBezTo>
                    <a:pt x="3" y="0"/>
                    <a:pt x="11" y="62"/>
                    <a:pt x="104" y="94"/>
                  </a:cubicBezTo>
                  <a:cubicBezTo>
                    <a:pt x="135" y="112"/>
                    <a:pt x="194" y="137"/>
                    <a:pt x="200" y="258"/>
                  </a:cubicBezTo>
                  <a:cubicBezTo>
                    <a:pt x="200" y="258"/>
                    <a:pt x="171" y="178"/>
                    <a:pt x="93" y="153"/>
                  </a:cubicBezTo>
                  <a:cubicBezTo>
                    <a:pt x="62" y="141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A99545C2-33DF-4646-8E0B-3BB742A21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021" y="-1802277"/>
              <a:ext cx="688975" cy="890588"/>
            </a:xfrm>
            <a:custGeom>
              <a:avLst/>
              <a:gdLst>
                <a:gd name="T0" fmla="*/ 3 w 200"/>
                <a:gd name="T1" fmla="*/ 0 h 259"/>
                <a:gd name="T2" fmla="*/ 104 w 200"/>
                <a:gd name="T3" fmla="*/ 95 h 259"/>
                <a:gd name="T4" fmla="*/ 200 w 200"/>
                <a:gd name="T5" fmla="*/ 259 h 259"/>
                <a:gd name="T6" fmla="*/ 93 w 200"/>
                <a:gd name="T7" fmla="*/ 154 h 259"/>
                <a:gd name="T8" fmla="*/ 3 w 200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9">
                  <a:moveTo>
                    <a:pt x="3" y="0"/>
                  </a:moveTo>
                  <a:cubicBezTo>
                    <a:pt x="3" y="0"/>
                    <a:pt x="11" y="62"/>
                    <a:pt x="104" y="95"/>
                  </a:cubicBezTo>
                  <a:cubicBezTo>
                    <a:pt x="135" y="113"/>
                    <a:pt x="194" y="137"/>
                    <a:pt x="200" y="259"/>
                  </a:cubicBezTo>
                  <a:cubicBezTo>
                    <a:pt x="200" y="259"/>
                    <a:pt x="171" y="178"/>
                    <a:pt x="93" y="154"/>
                  </a:cubicBezTo>
                  <a:cubicBezTo>
                    <a:pt x="62" y="142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C1AAD031-A189-E44E-A12A-0DC17662C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221" y="-1521289"/>
              <a:ext cx="766763" cy="968375"/>
            </a:xfrm>
            <a:custGeom>
              <a:avLst/>
              <a:gdLst>
                <a:gd name="T0" fmla="*/ 15 w 223"/>
                <a:gd name="T1" fmla="*/ 0 h 281"/>
                <a:gd name="T2" fmla="*/ 123 w 223"/>
                <a:gd name="T3" fmla="*/ 96 h 281"/>
                <a:gd name="T4" fmla="*/ 194 w 223"/>
                <a:gd name="T5" fmla="*/ 281 h 281"/>
                <a:gd name="T6" fmla="*/ 134 w 223"/>
                <a:gd name="T7" fmla="*/ 170 h 281"/>
                <a:gd name="T8" fmla="*/ 15 w 223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281">
                  <a:moveTo>
                    <a:pt x="15" y="0"/>
                  </a:moveTo>
                  <a:cubicBezTo>
                    <a:pt x="15" y="0"/>
                    <a:pt x="4" y="52"/>
                    <a:pt x="123" y="96"/>
                  </a:cubicBezTo>
                  <a:cubicBezTo>
                    <a:pt x="158" y="122"/>
                    <a:pt x="223" y="156"/>
                    <a:pt x="194" y="281"/>
                  </a:cubicBezTo>
                  <a:cubicBezTo>
                    <a:pt x="194" y="281"/>
                    <a:pt x="195" y="196"/>
                    <a:pt x="134" y="170"/>
                  </a:cubicBezTo>
                  <a:cubicBezTo>
                    <a:pt x="85" y="148"/>
                    <a:pt x="0" y="121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5"/>
          <a:stretch/>
        </p:blipFill>
        <p:spPr>
          <a:xfrm>
            <a:off x="7204165" y="5599034"/>
            <a:ext cx="4411234" cy="94657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949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</p:bldLst>
  </p:timing>
</p:sld>
</file>

<file path=ppt/theme/theme1.xml><?xml version="1.0" encoding="utf-8"?>
<a:theme xmlns:a="http://schemas.openxmlformats.org/drawingml/2006/main" name="不当材料狗，就上材料够&#10;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 Light</vt:lpstr>
      <vt:lpstr>等线</vt:lpstr>
      <vt:lpstr>等线 Light</vt:lpstr>
      <vt:lpstr>Arial</vt:lpstr>
      <vt:lpstr>不当材料狗，就上材料够
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2021-09-13T01:06:23Z</dcterms:created>
  <dcterms:modified xsi:type="dcterms:W3CDTF">2021-09-13T01:06:36Z</dcterms:modified>
</cp:coreProperties>
</file>