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84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28941-0531-49E7-949C-2402C462DD80}" type="datetimeFigureOut">
              <a:rPr lang="zh-CN" altLang="en-US" smtClean="0"/>
              <a:t>2021/9/13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FD3E-D4C6-4100-ABC9-2B270CE119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8168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28941-0531-49E7-949C-2402C462DD80}" type="datetimeFigureOut">
              <a:rPr lang="zh-CN" altLang="en-US" smtClean="0"/>
              <a:t>2021/9/13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FD3E-D4C6-4100-ABC9-2B270CE119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7031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28941-0531-49E7-949C-2402C462DD80}" type="datetimeFigureOut">
              <a:rPr lang="zh-CN" altLang="en-US" smtClean="0"/>
              <a:t>2021/9/13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FD3E-D4C6-4100-ABC9-2B270CE119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489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28941-0531-49E7-949C-2402C462DD80}" type="datetimeFigureOut">
              <a:rPr lang="zh-CN" altLang="en-US" smtClean="0"/>
              <a:t>2021/9/13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FD3E-D4C6-4100-ABC9-2B270CE119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6574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28941-0531-49E7-949C-2402C462DD80}" type="datetimeFigureOut">
              <a:rPr lang="zh-CN" altLang="en-US" smtClean="0"/>
              <a:t>2021/9/13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FD3E-D4C6-4100-ABC9-2B270CE119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0038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28941-0531-49E7-949C-2402C462DD80}" type="datetimeFigureOut">
              <a:rPr lang="zh-CN" altLang="en-US" smtClean="0"/>
              <a:t>2021/9/13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FD3E-D4C6-4100-ABC9-2B270CE119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3414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28941-0531-49E7-949C-2402C462DD80}" type="datetimeFigureOut">
              <a:rPr lang="zh-CN" altLang="en-US" smtClean="0"/>
              <a:t>2021/9/13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FD3E-D4C6-4100-ABC9-2B270CE119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9992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28941-0531-49E7-949C-2402C462DD80}" type="datetimeFigureOut">
              <a:rPr lang="zh-CN" altLang="en-US" smtClean="0"/>
              <a:t>2021/9/13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FD3E-D4C6-4100-ABC9-2B270CE119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5072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28941-0531-49E7-949C-2402C462DD80}" type="datetimeFigureOut">
              <a:rPr lang="zh-CN" altLang="en-US" smtClean="0"/>
              <a:t>2021/9/13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FD3E-D4C6-4100-ABC9-2B270CE119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0363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28941-0531-49E7-949C-2402C462DD80}" type="datetimeFigureOut">
              <a:rPr lang="zh-CN" altLang="en-US" smtClean="0"/>
              <a:t>2021/9/13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FD3E-D4C6-4100-ABC9-2B270CE119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5688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28941-0531-49E7-949C-2402C462DD80}" type="datetimeFigureOut">
              <a:rPr lang="zh-CN" altLang="en-US" smtClean="0"/>
              <a:t>2021/9/13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FD3E-D4C6-4100-ABC9-2B270CE119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4870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B28941-0531-49E7-949C-2402C462DD80}" type="datetimeFigureOut">
              <a:rPr lang="zh-CN" altLang="en-US" smtClean="0"/>
              <a:t>2021/9/13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4FD3E-D4C6-4100-ABC9-2B270CE119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6743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模糊的照片&#10;&#10;描述已自动生成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28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图片 2" descr="黑暗中的灯光&#10;&#10;中度可信度描述已自动生成"/>
          <p:cNvPicPr>
            <a:picLocks noChangeAspect="1"/>
          </p:cNvPicPr>
          <p:nvPr/>
        </p:nvPicPr>
        <p:blipFill>
          <a:blip r:embed="rId3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1548" y="188686"/>
            <a:ext cx="1651898" cy="1799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5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25"/>
          <a:stretch/>
        </p:blipFill>
        <p:spPr>
          <a:xfrm>
            <a:off x="7190795" y="5666070"/>
            <a:ext cx="4411234" cy="94657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21" name="组合 20">
            <a:extLst>
              <a:ext uri="{FF2B5EF4-FFF2-40B4-BE49-F238E27FC236}">
                <a16:creationId xmlns:a16="http://schemas.microsoft.com/office/drawing/2014/main" id="{1D46A545-B65C-AB46-9B44-6583BED35F73}"/>
              </a:ext>
            </a:extLst>
          </p:cNvPr>
          <p:cNvGrpSpPr/>
          <p:nvPr/>
        </p:nvGrpSpPr>
        <p:grpSpPr>
          <a:xfrm>
            <a:off x="-1953968" y="1790732"/>
            <a:ext cx="3907936" cy="5067268"/>
            <a:chOff x="7381221" y="-2653177"/>
            <a:chExt cx="1520826" cy="2100263"/>
          </a:xfrm>
          <a:solidFill>
            <a:srgbClr val="FEB615">
              <a:alpha val="28000"/>
            </a:srgbClr>
          </a:solidFill>
        </p:grpSpPr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B35D6676-0854-E748-AD92-2858FBCA41FB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2521" y="-2511889"/>
              <a:ext cx="1052513" cy="319088"/>
            </a:xfrm>
            <a:custGeom>
              <a:avLst/>
              <a:gdLst>
                <a:gd name="T0" fmla="*/ 153 w 306"/>
                <a:gd name="T1" fmla="*/ 0 h 93"/>
                <a:gd name="T2" fmla="*/ 0 w 306"/>
                <a:gd name="T3" fmla="*/ 83 h 93"/>
                <a:gd name="T4" fmla="*/ 34 w 306"/>
                <a:gd name="T5" fmla="*/ 93 h 93"/>
                <a:gd name="T6" fmla="*/ 36 w 306"/>
                <a:gd name="T7" fmla="*/ 91 h 93"/>
                <a:gd name="T8" fmla="*/ 43 w 306"/>
                <a:gd name="T9" fmla="*/ 91 h 93"/>
                <a:gd name="T10" fmla="*/ 153 w 306"/>
                <a:gd name="T11" fmla="*/ 39 h 93"/>
                <a:gd name="T12" fmla="*/ 263 w 306"/>
                <a:gd name="T13" fmla="*/ 91 h 93"/>
                <a:gd name="T14" fmla="*/ 263 w 306"/>
                <a:gd name="T15" fmla="*/ 90 h 93"/>
                <a:gd name="T16" fmla="*/ 272 w 306"/>
                <a:gd name="T17" fmla="*/ 92 h 93"/>
                <a:gd name="T18" fmla="*/ 306 w 306"/>
                <a:gd name="T19" fmla="*/ 84 h 93"/>
                <a:gd name="T20" fmla="*/ 153 w 306"/>
                <a:gd name="T21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6" h="93">
                  <a:moveTo>
                    <a:pt x="153" y="0"/>
                  </a:moveTo>
                  <a:cubicBezTo>
                    <a:pt x="92" y="0"/>
                    <a:pt x="32" y="35"/>
                    <a:pt x="0" y="83"/>
                  </a:cubicBezTo>
                  <a:cubicBezTo>
                    <a:pt x="34" y="93"/>
                    <a:pt x="34" y="93"/>
                    <a:pt x="34" y="93"/>
                  </a:cubicBezTo>
                  <a:cubicBezTo>
                    <a:pt x="36" y="91"/>
                    <a:pt x="36" y="91"/>
                    <a:pt x="36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67" y="60"/>
                    <a:pt x="107" y="39"/>
                    <a:pt x="153" y="39"/>
                  </a:cubicBezTo>
                  <a:cubicBezTo>
                    <a:pt x="199" y="39"/>
                    <a:pt x="239" y="59"/>
                    <a:pt x="263" y="91"/>
                  </a:cubicBezTo>
                  <a:cubicBezTo>
                    <a:pt x="263" y="90"/>
                    <a:pt x="263" y="90"/>
                    <a:pt x="263" y="90"/>
                  </a:cubicBezTo>
                  <a:cubicBezTo>
                    <a:pt x="272" y="92"/>
                    <a:pt x="272" y="92"/>
                    <a:pt x="272" y="92"/>
                  </a:cubicBezTo>
                  <a:cubicBezTo>
                    <a:pt x="306" y="84"/>
                    <a:pt x="306" y="84"/>
                    <a:pt x="306" y="84"/>
                  </a:cubicBezTo>
                  <a:cubicBezTo>
                    <a:pt x="273" y="34"/>
                    <a:pt x="216" y="0"/>
                    <a:pt x="15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微软雅黑 Light"/>
                <a:cs typeface="+mn-cs"/>
              </a:endParaRPr>
            </a:p>
          </p:txBody>
        </p:sp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578265BE-0C29-F34A-A161-5B6B5B8E0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9734" y="-2102314"/>
              <a:ext cx="671513" cy="887413"/>
            </a:xfrm>
            <a:custGeom>
              <a:avLst/>
              <a:gdLst>
                <a:gd name="T0" fmla="*/ 192 w 195"/>
                <a:gd name="T1" fmla="*/ 0 h 258"/>
                <a:gd name="T2" fmla="*/ 94 w 195"/>
                <a:gd name="T3" fmla="*/ 94 h 258"/>
                <a:gd name="T4" fmla="*/ 0 w 195"/>
                <a:gd name="T5" fmla="*/ 258 h 258"/>
                <a:gd name="T6" fmla="*/ 105 w 195"/>
                <a:gd name="T7" fmla="*/ 153 h 258"/>
                <a:gd name="T8" fmla="*/ 192 w 195"/>
                <a:gd name="T9" fmla="*/ 0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258">
                  <a:moveTo>
                    <a:pt x="192" y="0"/>
                  </a:moveTo>
                  <a:cubicBezTo>
                    <a:pt x="192" y="0"/>
                    <a:pt x="184" y="62"/>
                    <a:pt x="94" y="94"/>
                  </a:cubicBezTo>
                  <a:cubicBezTo>
                    <a:pt x="64" y="112"/>
                    <a:pt x="6" y="137"/>
                    <a:pt x="0" y="258"/>
                  </a:cubicBezTo>
                  <a:cubicBezTo>
                    <a:pt x="0" y="258"/>
                    <a:pt x="28" y="178"/>
                    <a:pt x="105" y="153"/>
                  </a:cubicBezTo>
                  <a:cubicBezTo>
                    <a:pt x="134" y="141"/>
                    <a:pt x="195" y="117"/>
                    <a:pt x="19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微软雅黑 Light"/>
                <a:cs typeface="+mn-cs"/>
              </a:endParaRPr>
            </a:p>
          </p:txBody>
        </p:sp>
        <p:sp>
          <p:nvSpPr>
            <p:cNvPr id="24" name="Freeform 9">
              <a:extLst>
                <a:ext uri="{FF2B5EF4-FFF2-40B4-BE49-F238E27FC236}">
                  <a16:creationId xmlns:a16="http://schemas.microsoft.com/office/drawing/2014/main" id="{858D63FE-AC2E-404A-B3F0-5FE31F411D79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9734" y="-1802277"/>
              <a:ext cx="671513" cy="890588"/>
            </a:xfrm>
            <a:custGeom>
              <a:avLst/>
              <a:gdLst>
                <a:gd name="T0" fmla="*/ 192 w 195"/>
                <a:gd name="T1" fmla="*/ 0 h 259"/>
                <a:gd name="T2" fmla="*/ 94 w 195"/>
                <a:gd name="T3" fmla="*/ 95 h 259"/>
                <a:gd name="T4" fmla="*/ 0 w 195"/>
                <a:gd name="T5" fmla="*/ 259 h 259"/>
                <a:gd name="T6" fmla="*/ 105 w 195"/>
                <a:gd name="T7" fmla="*/ 154 h 259"/>
                <a:gd name="T8" fmla="*/ 192 w 195"/>
                <a:gd name="T9" fmla="*/ 0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259">
                  <a:moveTo>
                    <a:pt x="192" y="0"/>
                  </a:moveTo>
                  <a:cubicBezTo>
                    <a:pt x="192" y="0"/>
                    <a:pt x="184" y="62"/>
                    <a:pt x="94" y="95"/>
                  </a:cubicBezTo>
                  <a:cubicBezTo>
                    <a:pt x="64" y="113"/>
                    <a:pt x="6" y="137"/>
                    <a:pt x="0" y="259"/>
                  </a:cubicBezTo>
                  <a:cubicBezTo>
                    <a:pt x="0" y="259"/>
                    <a:pt x="28" y="178"/>
                    <a:pt x="105" y="154"/>
                  </a:cubicBezTo>
                  <a:cubicBezTo>
                    <a:pt x="134" y="142"/>
                    <a:pt x="195" y="117"/>
                    <a:pt x="19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微软雅黑 Light"/>
                <a:cs typeface="+mn-cs"/>
              </a:endParaRPr>
            </a:p>
          </p:txBody>
        </p:sp>
        <p:sp>
          <p:nvSpPr>
            <p:cNvPr id="25" name="Freeform 10">
              <a:extLst>
                <a:ext uri="{FF2B5EF4-FFF2-40B4-BE49-F238E27FC236}">
                  <a16:creationId xmlns:a16="http://schemas.microsoft.com/office/drawing/2014/main" id="{F9DFA7E3-B84D-FF4A-9951-1A2B83FD27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1159" y="-1521289"/>
              <a:ext cx="750888" cy="968375"/>
            </a:xfrm>
            <a:custGeom>
              <a:avLst/>
              <a:gdLst>
                <a:gd name="T0" fmla="*/ 203 w 218"/>
                <a:gd name="T1" fmla="*/ 0 h 281"/>
                <a:gd name="T2" fmla="*/ 98 w 218"/>
                <a:gd name="T3" fmla="*/ 96 h 281"/>
                <a:gd name="T4" fmla="*/ 29 w 218"/>
                <a:gd name="T5" fmla="*/ 281 h 281"/>
                <a:gd name="T6" fmla="*/ 87 w 218"/>
                <a:gd name="T7" fmla="*/ 170 h 281"/>
                <a:gd name="T8" fmla="*/ 203 w 218"/>
                <a:gd name="T9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281">
                  <a:moveTo>
                    <a:pt x="203" y="0"/>
                  </a:moveTo>
                  <a:cubicBezTo>
                    <a:pt x="203" y="0"/>
                    <a:pt x="214" y="52"/>
                    <a:pt x="98" y="96"/>
                  </a:cubicBezTo>
                  <a:cubicBezTo>
                    <a:pt x="64" y="122"/>
                    <a:pt x="0" y="156"/>
                    <a:pt x="29" y="281"/>
                  </a:cubicBezTo>
                  <a:cubicBezTo>
                    <a:pt x="29" y="281"/>
                    <a:pt x="28" y="196"/>
                    <a:pt x="87" y="170"/>
                  </a:cubicBezTo>
                  <a:cubicBezTo>
                    <a:pt x="135" y="148"/>
                    <a:pt x="218" y="121"/>
                    <a:pt x="20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微软雅黑 Light"/>
                <a:cs typeface="+mn-cs"/>
              </a:endParaRPr>
            </a:p>
          </p:txBody>
        </p:sp>
        <p:sp>
          <p:nvSpPr>
            <p:cNvPr id="26" name="Freeform 11">
              <a:extLst>
                <a:ext uri="{FF2B5EF4-FFF2-40B4-BE49-F238E27FC236}">
                  <a16:creationId xmlns:a16="http://schemas.microsoft.com/office/drawing/2014/main" id="{CB27CC21-D69E-EB41-974F-598CE27BDDB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2021" y="-2102314"/>
              <a:ext cx="688975" cy="887413"/>
            </a:xfrm>
            <a:custGeom>
              <a:avLst/>
              <a:gdLst>
                <a:gd name="T0" fmla="*/ 3 w 200"/>
                <a:gd name="T1" fmla="*/ 0 h 258"/>
                <a:gd name="T2" fmla="*/ 104 w 200"/>
                <a:gd name="T3" fmla="*/ 94 h 258"/>
                <a:gd name="T4" fmla="*/ 200 w 200"/>
                <a:gd name="T5" fmla="*/ 258 h 258"/>
                <a:gd name="T6" fmla="*/ 93 w 200"/>
                <a:gd name="T7" fmla="*/ 153 h 258"/>
                <a:gd name="T8" fmla="*/ 3 w 200"/>
                <a:gd name="T9" fmla="*/ 0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258">
                  <a:moveTo>
                    <a:pt x="3" y="0"/>
                  </a:moveTo>
                  <a:cubicBezTo>
                    <a:pt x="3" y="0"/>
                    <a:pt x="11" y="62"/>
                    <a:pt x="104" y="94"/>
                  </a:cubicBezTo>
                  <a:cubicBezTo>
                    <a:pt x="135" y="112"/>
                    <a:pt x="194" y="137"/>
                    <a:pt x="200" y="258"/>
                  </a:cubicBezTo>
                  <a:cubicBezTo>
                    <a:pt x="200" y="258"/>
                    <a:pt x="171" y="178"/>
                    <a:pt x="93" y="153"/>
                  </a:cubicBezTo>
                  <a:cubicBezTo>
                    <a:pt x="62" y="141"/>
                    <a:pt x="0" y="117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微软雅黑 Light"/>
                <a:cs typeface="+mn-cs"/>
              </a:endParaRPr>
            </a:p>
          </p:txBody>
        </p:sp>
        <p:sp>
          <p:nvSpPr>
            <p:cNvPr id="27" name="Freeform 12">
              <a:extLst>
                <a:ext uri="{FF2B5EF4-FFF2-40B4-BE49-F238E27FC236}">
                  <a16:creationId xmlns:a16="http://schemas.microsoft.com/office/drawing/2014/main" id="{A99545C2-33DF-4646-8E0B-3BB742A2107B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2021" y="-1802277"/>
              <a:ext cx="688975" cy="890588"/>
            </a:xfrm>
            <a:custGeom>
              <a:avLst/>
              <a:gdLst>
                <a:gd name="T0" fmla="*/ 3 w 200"/>
                <a:gd name="T1" fmla="*/ 0 h 259"/>
                <a:gd name="T2" fmla="*/ 104 w 200"/>
                <a:gd name="T3" fmla="*/ 95 h 259"/>
                <a:gd name="T4" fmla="*/ 200 w 200"/>
                <a:gd name="T5" fmla="*/ 259 h 259"/>
                <a:gd name="T6" fmla="*/ 93 w 200"/>
                <a:gd name="T7" fmla="*/ 154 h 259"/>
                <a:gd name="T8" fmla="*/ 3 w 200"/>
                <a:gd name="T9" fmla="*/ 0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259">
                  <a:moveTo>
                    <a:pt x="3" y="0"/>
                  </a:moveTo>
                  <a:cubicBezTo>
                    <a:pt x="3" y="0"/>
                    <a:pt x="11" y="62"/>
                    <a:pt x="104" y="95"/>
                  </a:cubicBezTo>
                  <a:cubicBezTo>
                    <a:pt x="135" y="113"/>
                    <a:pt x="194" y="137"/>
                    <a:pt x="200" y="259"/>
                  </a:cubicBezTo>
                  <a:cubicBezTo>
                    <a:pt x="200" y="259"/>
                    <a:pt x="171" y="178"/>
                    <a:pt x="93" y="154"/>
                  </a:cubicBezTo>
                  <a:cubicBezTo>
                    <a:pt x="62" y="142"/>
                    <a:pt x="0" y="117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微软雅黑 Light"/>
                <a:cs typeface="+mn-cs"/>
              </a:endParaRPr>
            </a:p>
          </p:txBody>
        </p:sp>
        <p:sp>
          <p:nvSpPr>
            <p:cNvPr id="28" name="Freeform 13">
              <a:extLst>
                <a:ext uri="{FF2B5EF4-FFF2-40B4-BE49-F238E27FC236}">
                  <a16:creationId xmlns:a16="http://schemas.microsoft.com/office/drawing/2014/main" id="{C1AAD031-A189-E44E-A12A-0DC17662C8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1221" y="-1521289"/>
              <a:ext cx="766763" cy="968375"/>
            </a:xfrm>
            <a:custGeom>
              <a:avLst/>
              <a:gdLst>
                <a:gd name="T0" fmla="*/ 15 w 223"/>
                <a:gd name="T1" fmla="*/ 0 h 281"/>
                <a:gd name="T2" fmla="*/ 123 w 223"/>
                <a:gd name="T3" fmla="*/ 96 h 281"/>
                <a:gd name="T4" fmla="*/ 194 w 223"/>
                <a:gd name="T5" fmla="*/ 281 h 281"/>
                <a:gd name="T6" fmla="*/ 134 w 223"/>
                <a:gd name="T7" fmla="*/ 170 h 281"/>
                <a:gd name="T8" fmla="*/ 15 w 223"/>
                <a:gd name="T9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3" h="281">
                  <a:moveTo>
                    <a:pt x="15" y="0"/>
                  </a:moveTo>
                  <a:cubicBezTo>
                    <a:pt x="15" y="0"/>
                    <a:pt x="4" y="52"/>
                    <a:pt x="123" y="96"/>
                  </a:cubicBezTo>
                  <a:cubicBezTo>
                    <a:pt x="158" y="122"/>
                    <a:pt x="223" y="156"/>
                    <a:pt x="194" y="281"/>
                  </a:cubicBezTo>
                  <a:cubicBezTo>
                    <a:pt x="194" y="281"/>
                    <a:pt x="195" y="196"/>
                    <a:pt x="134" y="170"/>
                  </a:cubicBezTo>
                  <a:cubicBezTo>
                    <a:pt x="85" y="148"/>
                    <a:pt x="0" y="121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微软雅黑 Light"/>
                <a:cs typeface="+mn-cs"/>
              </a:endParaRPr>
            </a:p>
          </p:txBody>
        </p:sp>
        <p:sp>
          <p:nvSpPr>
            <p:cNvPr id="29" name="Freeform 14">
              <a:extLst>
                <a:ext uri="{FF2B5EF4-FFF2-40B4-BE49-F238E27FC236}">
                  <a16:creationId xmlns:a16="http://schemas.microsoft.com/office/drawing/2014/main" id="{1FE051B1-B126-E742-9AFB-15135E6F52D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9046" y="-2270589"/>
              <a:ext cx="830263" cy="550863"/>
            </a:xfrm>
            <a:custGeom>
              <a:avLst/>
              <a:gdLst>
                <a:gd name="T0" fmla="*/ 232 w 241"/>
                <a:gd name="T1" fmla="*/ 22 h 160"/>
                <a:gd name="T2" fmla="*/ 70 w 241"/>
                <a:gd name="T3" fmla="*/ 160 h 160"/>
                <a:gd name="T4" fmla="*/ 208 w 241"/>
                <a:gd name="T5" fmla="*/ 0 h 160"/>
                <a:gd name="T6" fmla="*/ 241 w 241"/>
                <a:gd name="T7" fmla="*/ 1 h 160"/>
                <a:gd name="T8" fmla="*/ 232 w 241"/>
                <a:gd name="T9" fmla="*/ 22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160">
                  <a:moveTo>
                    <a:pt x="232" y="22"/>
                  </a:moveTo>
                  <a:cubicBezTo>
                    <a:pt x="232" y="22"/>
                    <a:pt x="44" y="60"/>
                    <a:pt x="70" y="160"/>
                  </a:cubicBezTo>
                  <a:cubicBezTo>
                    <a:pt x="70" y="160"/>
                    <a:pt x="0" y="52"/>
                    <a:pt x="208" y="0"/>
                  </a:cubicBezTo>
                  <a:cubicBezTo>
                    <a:pt x="241" y="1"/>
                    <a:pt x="241" y="1"/>
                    <a:pt x="241" y="1"/>
                  </a:cubicBezTo>
                  <a:lnTo>
                    <a:pt x="232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微软雅黑 Light"/>
                <a:cs typeface="+mn-cs"/>
              </a:endParaRPr>
            </a:p>
          </p:txBody>
        </p:sp>
        <p:sp>
          <p:nvSpPr>
            <p:cNvPr id="30" name="Freeform 15">
              <a:extLst>
                <a:ext uri="{FF2B5EF4-FFF2-40B4-BE49-F238E27FC236}">
                  <a16:creationId xmlns:a16="http://schemas.microsoft.com/office/drawing/2014/main" id="{4605477F-AF51-B544-8F98-3157FCDA306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8246" y="-2270589"/>
              <a:ext cx="836613" cy="550863"/>
            </a:xfrm>
            <a:custGeom>
              <a:avLst/>
              <a:gdLst>
                <a:gd name="T0" fmla="*/ 10 w 243"/>
                <a:gd name="T1" fmla="*/ 23 h 160"/>
                <a:gd name="T2" fmla="*/ 172 w 243"/>
                <a:gd name="T3" fmla="*/ 160 h 160"/>
                <a:gd name="T4" fmla="*/ 34 w 243"/>
                <a:gd name="T5" fmla="*/ 0 h 160"/>
                <a:gd name="T6" fmla="*/ 0 w 243"/>
                <a:gd name="T7" fmla="*/ 1 h 160"/>
                <a:gd name="T8" fmla="*/ 10 w 243"/>
                <a:gd name="T9" fmla="*/ 23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160">
                  <a:moveTo>
                    <a:pt x="10" y="23"/>
                  </a:moveTo>
                  <a:cubicBezTo>
                    <a:pt x="10" y="23"/>
                    <a:pt x="198" y="62"/>
                    <a:pt x="172" y="160"/>
                  </a:cubicBezTo>
                  <a:cubicBezTo>
                    <a:pt x="172" y="160"/>
                    <a:pt x="243" y="53"/>
                    <a:pt x="34" y="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10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微软雅黑 Light"/>
                <a:cs typeface="+mn-cs"/>
              </a:endParaRPr>
            </a:p>
          </p:txBody>
        </p:sp>
        <p:sp>
          <p:nvSpPr>
            <p:cNvPr id="31" name="Oval 16">
              <a:extLst>
                <a:ext uri="{FF2B5EF4-FFF2-40B4-BE49-F238E27FC236}">
                  <a16:creationId xmlns:a16="http://schemas.microsoft.com/office/drawing/2014/main" id="{E98EE08A-C4A4-2C42-97F4-21C5CAC5F9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41621" y="-2635714"/>
              <a:ext cx="220663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微软雅黑 Light"/>
                <a:cs typeface="+mn-cs"/>
              </a:endParaRPr>
            </a:p>
          </p:txBody>
        </p:sp>
        <p:sp>
          <p:nvSpPr>
            <p:cNvPr id="32" name="Freeform 17">
              <a:extLst>
                <a:ext uri="{FF2B5EF4-FFF2-40B4-BE49-F238E27FC236}">
                  <a16:creationId xmlns:a16="http://schemas.microsoft.com/office/drawing/2014/main" id="{7CE89A56-0276-9142-9AA1-15D3AD55C2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24159" y="-2653177"/>
              <a:ext cx="255588" cy="244475"/>
            </a:xfrm>
            <a:custGeom>
              <a:avLst/>
              <a:gdLst>
                <a:gd name="T0" fmla="*/ 65 w 74"/>
                <a:gd name="T1" fmla="*/ 36 h 71"/>
                <a:gd name="T2" fmla="*/ 37 w 74"/>
                <a:gd name="T3" fmla="*/ 62 h 71"/>
                <a:gd name="T4" fmla="*/ 10 w 74"/>
                <a:gd name="T5" fmla="*/ 36 h 71"/>
                <a:gd name="T6" fmla="*/ 37 w 74"/>
                <a:gd name="T7" fmla="*/ 9 h 71"/>
                <a:gd name="T8" fmla="*/ 65 w 74"/>
                <a:gd name="T9" fmla="*/ 36 h 71"/>
                <a:gd name="T10" fmla="*/ 37 w 74"/>
                <a:gd name="T11" fmla="*/ 0 h 71"/>
                <a:gd name="T12" fmla="*/ 0 w 74"/>
                <a:gd name="T13" fmla="*/ 36 h 71"/>
                <a:gd name="T14" fmla="*/ 37 w 74"/>
                <a:gd name="T15" fmla="*/ 71 h 71"/>
                <a:gd name="T16" fmla="*/ 74 w 74"/>
                <a:gd name="T17" fmla="*/ 36 h 71"/>
                <a:gd name="T18" fmla="*/ 37 w 74"/>
                <a:gd name="T19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" h="71">
                  <a:moveTo>
                    <a:pt x="65" y="36"/>
                  </a:moveTo>
                  <a:cubicBezTo>
                    <a:pt x="65" y="50"/>
                    <a:pt x="52" y="62"/>
                    <a:pt x="37" y="62"/>
                  </a:cubicBezTo>
                  <a:cubicBezTo>
                    <a:pt x="22" y="62"/>
                    <a:pt x="10" y="50"/>
                    <a:pt x="10" y="36"/>
                  </a:cubicBezTo>
                  <a:cubicBezTo>
                    <a:pt x="10" y="21"/>
                    <a:pt x="22" y="9"/>
                    <a:pt x="37" y="9"/>
                  </a:cubicBezTo>
                  <a:cubicBezTo>
                    <a:pt x="52" y="9"/>
                    <a:pt x="65" y="21"/>
                    <a:pt x="65" y="36"/>
                  </a:cubicBezTo>
                  <a:close/>
                  <a:moveTo>
                    <a:pt x="37" y="0"/>
                  </a:moveTo>
                  <a:cubicBezTo>
                    <a:pt x="17" y="0"/>
                    <a:pt x="0" y="16"/>
                    <a:pt x="0" y="36"/>
                  </a:cubicBezTo>
                  <a:cubicBezTo>
                    <a:pt x="0" y="55"/>
                    <a:pt x="17" y="71"/>
                    <a:pt x="37" y="71"/>
                  </a:cubicBezTo>
                  <a:cubicBezTo>
                    <a:pt x="58" y="71"/>
                    <a:pt x="74" y="55"/>
                    <a:pt x="74" y="36"/>
                  </a:cubicBezTo>
                  <a:cubicBezTo>
                    <a:pt x="74" y="16"/>
                    <a:pt x="58" y="0"/>
                    <a:pt x="3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微软雅黑 Light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1984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宽屏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微软雅黑 Light</vt:lpstr>
      <vt:lpstr>等线</vt:lpstr>
      <vt:lpstr>等线 Light</vt:lpstr>
      <vt:lpstr>Arial</vt:lpstr>
      <vt:lpstr>Office 主题​​</vt:lpstr>
      <vt:lpstr>PowerPoint 演示文稿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1</cp:revision>
  <dcterms:created xsi:type="dcterms:W3CDTF">2021-09-13T01:06:41Z</dcterms:created>
  <dcterms:modified xsi:type="dcterms:W3CDTF">2021-09-13T01:06:54Z</dcterms:modified>
</cp:coreProperties>
</file>