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55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32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25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79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53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52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26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13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682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75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2F222-0669-4144-B48B-10CC10CD183F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F7E48-A801-4135-B730-CCEB4499D4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25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C598096A-9B6D-D648-8F43-50CF5FB4DD3B}"/>
              </a:ext>
            </a:extLst>
          </p:cNvPr>
          <p:cNvSpPr/>
          <p:nvPr/>
        </p:nvSpPr>
        <p:spPr>
          <a:xfrm>
            <a:off x="0" y="0"/>
            <a:ext cx="12191999" cy="7182734"/>
          </a:xfrm>
          <a:prstGeom prst="rect">
            <a:avLst/>
          </a:prstGeom>
          <a:gradFill flip="none" rotWithShape="1">
            <a:gsLst>
              <a:gs pos="66000">
                <a:srgbClr val="9E0008"/>
              </a:gs>
              <a:gs pos="0">
                <a:srgbClr val="FF050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51368" y="1174029"/>
            <a:ext cx="3780471" cy="4834675"/>
          </a:xfrm>
          <a:prstGeom prst="rect">
            <a:avLst/>
          </a:prstGeom>
          <a:blipFill dpi="0" rotWithShape="1">
            <a:blip r:embed="rId2">
              <a:alphaModFix amt="31000"/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39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4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/>
          <a:stretch/>
        </p:blipFill>
        <p:spPr>
          <a:xfrm>
            <a:off x="7190795" y="5666070"/>
            <a:ext cx="4411234" cy="9465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36279" y="0"/>
            <a:ext cx="12228279" cy="12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7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等线</vt:lpstr>
      <vt:lpstr>等线 Light</vt:lpstr>
      <vt:lpstr>Arial</vt:lpstr>
      <vt:lpstr>Calibri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2021-09-13T01:07:33Z</dcterms:created>
  <dcterms:modified xsi:type="dcterms:W3CDTF">2021-09-13T01:07:49Z</dcterms:modified>
</cp:coreProperties>
</file>