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7" r:id="rId2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756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7C34DC6-3C14-450A-917E-004F495181CC}" type="datetimeFigureOut">
              <a:rPr lang="zh-CN" altLang="en-US" smtClean="0"/>
              <a:t>2021/9/13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B183301-D225-442D-8779-91C3770DFC1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492880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C05826B-1532-47FF-B47E-93C73BFE3E9E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309323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单击以编辑母版副标题样式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C57DF-3429-4D65-BBF4-19E14A8E538B}" type="datetimeFigureOut">
              <a:rPr lang="zh-CN" altLang="en-US" smtClean="0"/>
              <a:t>2021/9/13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B53D0B-F977-47FB-AD28-C15707ADA1C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588916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C57DF-3429-4D65-BBF4-19E14A8E538B}" type="datetimeFigureOut">
              <a:rPr lang="zh-CN" altLang="en-US" smtClean="0"/>
              <a:t>2021/9/13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B53D0B-F977-47FB-AD28-C15707ADA1C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006789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C57DF-3429-4D65-BBF4-19E14A8E538B}" type="datetimeFigureOut">
              <a:rPr lang="zh-CN" altLang="en-US" smtClean="0"/>
              <a:t>2021/9/13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B53D0B-F977-47FB-AD28-C15707ADA1C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692092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C57DF-3429-4D65-BBF4-19E14A8E538B}" type="datetimeFigureOut">
              <a:rPr lang="zh-CN" altLang="en-US" smtClean="0"/>
              <a:t>2021/9/13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B53D0B-F977-47FB-AD28-C15707ADA1C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60468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C57DF-3429-4D65-BBF4-19E14A8E538B}" type="datetimeFigureOut">
              <a:rPr lang="zh-CN" altLang="en-US" smtClean="0"/>
              <a:t>2021/9/13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B53D0B-F977-47FB-AD28-C15707ADA1C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07200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C57DF-3429-4D65-BBF4-19E14A8E538B}" type="datetimeFigureOut">
              <a:rPr lang="zh-CN" altLang="en-US" smtClean="0"/>
              <a:t>2021/9/13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B53D0B-F977-47FB-AD28-C15707ADA1C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152357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C57DF-3429-4D65-BBF4-19E14A8E538B}" type="datetimeFigureOut">
              <a:rPr lang="zh-CN" altLang="en-US" smtClean="0"/>
              <a:t>2021/9/13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B53D0B-F977-47FB-AD28-C15707ADA1C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888934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C57DF-3429-4D65-BBF4-19E14A8E538B}" type="datetimeFigureOut">
              <a:rPr lang="zh-CN" altLang="en-US" smtClean="0"/>
              <a:t>2021/9/13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B53D0B-F977-47FB-AD28-C15707ADA1C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1460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C57DF-3429-4D65-BBF4-19E14A8E538B}" type="datetimeFigureOut">
              <a:rPr lang="zh-CN" altLang="en-US" smtClean="0"/>
              <a:t>2021/9/13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B53D0B-F977-47FB-AD28-C15707ADA1C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018329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C57DF-3429-4D65-BBF4-19E14A8E538B}" type="datetimeFigureOut">
              <a:rPr lang="zh-CN" altLang="en-US" smtClean="0"/>
              <a:t>2021/9/13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B53D0B-F977-47FB-AD28-C15707ADA1C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789168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C57DF-3429-4D65-BBF4-19E14A8E538B}" type="datetimeFigureOut">
              <a:rPr lang="zh-CN" altLang="en-US" smtClean="0"/>
              <a:t>2021/9/13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B53D0B-F977-47FB-AD28-C15707ADA1C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479455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BC57DF-3429-4D65-BBF4-19E14A8E538B}" type="datetimeFigureOut">
              <a:rPr lang="zh-CN" altLang="en-US" smtClean="0"/>
              <a:t>2021/9/13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B53D0B-F977-47FB-AD28-C15707ADA1C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586105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矩形 18">
            <a:extLst>
              <a:ext uri="{FF2B5EF4-FFF2-40B4-BE49-F238E27FC236}">
                <a16:creationId xmlns:a16="http://schemas.microsoft.com/office/drawing/2014/main" id="{C598096A-9B6D-D648-8F43-50CF5FB4DD3B}"/>
              </a:ext>
            </a:extLst>
          </p:cNvPr>
          <p:cNvSpPr/>
          <p:nvPr/>
        </p:nvSpPr>
        <p:spPr>
          <a:xfrm>
            <a:off x="0" y="-1"/>
            <a:ext cx="12191999" cy="7182734"/>
          </a:xfrm>
          <a:prstGeom prst="rect">
            <a:avLst/>
          </a:prstGeom>
          <a:gradFill flip="none" rotWithShape="1">
            <a:gsLst>
              <a:gs pos="66000">
                <a:srgbClr val="9E0008"/>
              </a:gs>
              <a:gs pos="0">
                <a:srgbClr val="FF0505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76" r="3051"/>
          <a:stretch>
            <a:fillRect/>
          </a:stretch>
        </p:blipFill>
        <p:spPr>
          <a:xfrm rot="486070">
            <a:off x="1279" y="-1364042"/>
            <a:ext cx="12520773" cy="2943881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-209326" y="4678949"/>
            <a:ext cx="12610651" cy="2938796"/>
          </a:xfrm>
          <a:prstGeom prst="rect">
            <a:avLst/>
          </a:prstGeom>
          <a:gradFill flip="none" rotWithShape="1">
            <a:gsLst>
              <a:gs pos="0">
                <a:schemeClr val="accent4">
                  <a:alpha val="0"/>
                </a:schemeClr>
              </a:gs>
              <a:gs pos="74000">
                <a:schemeClr val="accent4"/>
              </a:gs>
            </a:gsLst>
            <a:lin ang="5400000" scaled="1"/>
            <a:tileRect/>
          </a:gradFill>
          <a:ln>
            <a:noFill/>
          </a:ln>
          <a:effectLst>
            <a:softEdge rad="508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25" name="Freeform 29"/>
          <p:cNvSpPr/>
          <p:nvPr/>
        </p:nvSpPr>
        <p:spPr bwMode="auto">
          <a:xfrm>
            <a:off x="4164497" y="1626534"/>
            <a:ext cx="4042883" cy="3539922"/>
          </a:xfrm>
          <a:custGeom>
            <a:avLst/>
            <a:gdLst>
              <a:gd name="T0" fmla="*/ 803 w 1880"/>
              <a:gd name="T1" fmla="*/ 15 h 1680"/>
              <a:gd name="T2" fmla="*/ 1253 w 1880"/>
              <a:gd name="T3" fmla="*/ 1067 h 1680"/>
              <a:gd name="T4" fmla="*/ 728 w 1880"/>
              <a:gd name="T5" fmla="*/ 540 h 1680"/>
              <a:gd name="T6" fmla="*/ 928 w 1880"/>
              <a:gd name="T7" fmla="*/ 339 h 1680"/>
              <a:gd name="T8" fmla="*/ 803 w 1880"/>
              <a:gd name="T9" fmla="*/ 215 h 1680"/>
              <a:gd name="T10" fmla="*/ 549 w 1880"/>
              <a:gd name="T11" fmla="*/ 267 h 1680"/>
              <a:gd name="T12" fmla="*/ 150 w 1880"/>
              <a:gd name="T13" fmla="*/ 666 h 1680"/>
              <a:gd name="T14" fmla="*/ 376 w 1880"/>
              <a:gd name="T15" fmla="*/ 890 h 1680"/>
              <a:gd name="T16" fmla="*/ 527 w 1880"/>
              <a:gd name="T17" fmla="*/ 741 h 1680"/>
              <a:gd name="T18" fmla="*/ 1052 w 1880"/>
              <a:gd name="T19" fmla="*/ 1266 h 1680"/>
              <a:gd name="T20" fmla="*/ 176 w 1880"/>
              <a:gd name="T21" fmla="*/ 1090 h 1680"/>
              <a:gd name="T22" fmla="*/ 49 w 1880"/>
              <a:gd name="T23" fmla="*/ 1217 h 1680"/>
              <a:gd name="T24" fmla="*/ 159 w 1880"/>
              <a:gd name="T25" fmla="*/ 1357 h 1680"/>
              <a:gd name="T26" fmla="*/ 144 w 1880"/>
              <a:gd name="T27" fmla="*/ 1371 h 1680"/>
              <a:gd name="T28" fmla="*/ 122 w 1880"/>
              <a:gd name="T29" fmla="*/ 1367 h 1680"/>
              <a:gd name="T30" fmla="*/ 0 w 1880"/>
              <a:gd name="T31" fmla="*/ 1494 h 1680"/>
              <a:gd name="T32" fmla="*/ 123 w 1880"/>
              <a:gd name="T33" fmla="*/ 1616 h 1680"/>
              <a:gd name="T34" fmla="*/ 249 w 1880"/>
              <a:gd name="T35" fmla="*/ 1493 h 1680"/>
              <a:gd name="T36" fmla="*/ 245 w 1880"/>
              <a:gd name="T37" fmla="*/ 1470 h 1680"/>
              <a:gd name="T38" fmla="*/ 265 w 1880"/>
              <a:gd name="T39" fmla="*/ 1451 h 1680"/>
              <a:gd name="T40" fmla="*/ 1255 w 1880"/>
              <a:gd name="T41" fmla="*/ 1467 h 1680"/>
              <a:gd name="T42" fmla="*/ 1402 w 1880"/>
              <a:gd name="T43" fmla="*/ 1615 h 1680"/>
              <a:gd name="T44" fmla="*/ 1603 w 1880"/>
              <a:gd name="T45" fmla="*/ 1416 h 1680"/>
              <a:gd name="T46" fmla="*/ 1455 w 1880"/>
              <a:gd name="T47" fmla="*/ 1267 h 1680"/>
              <a:gd name="T48" fmla="*/ 803 w 1880"/>
              <a:gd name="T49" fmla="*/ 15 h 16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880" h="1680">
                <a:moveTo>
                  <a:pt x="803" y="15"/>
                </a:moveTo>
                <a:cubicBezTo>
                  <a:pt x="1217" y="170"/>
                  <a:pt x="1468" y="665"/>
                  <a:pt x="1253" y="1067"/>
                </a:cubicBezTo>
                <a:cubicBezTo>
                  <a:pt x="728" y="540"/>
                  <a:pt x="728" y="540"/>
                  <a:pt x="728" y="540"/>
                </a:cubicBezTo>
                <a:cubicBezTo>
                  <a:pt x="928" y="339"/>
                  <a:pt x="928" y="339"/>
                  <a:pt x="928" y="339"/>
                </a:cubicBezTo>
                <a:cubicBezTo>
                  <a:pt x="803" y="215"/>
                  <a:pt x="803" y="215"/>
                  <a:pt x="803" y="215"/>
                </a:cubicBezTo>
                <a:cubicBezTo>
                  <a:pt x="733" y="282"/>
                  <a:pt x="623" y="297"/>
                  <a:pt x="549" y="267"/>
                </a:cubicBezTo>
                <a:cubicBezTo>
                  <a:pt x="150" y="666"/>
                  <a:pt x="150" y="666"/>
                  <a:pt x="150" y="666"/>
                </a:cubicBezTo>
                <a:cubicBezTo>
                  <a:pt x="376" y="890"/>
                  <a:pt x="376" y="890"/>
                  <a:pt x="376" y="890"/>
                </a:cubicBezTo>
                <a:cubicBezTo>
                  <a:pt x="527" y="741"/>
                  <a:pt x="527" y="741"/>
                  <a:pt x="527" y="741"/>
                </a:cubicBezTo>
                <a:cubicBezTo>
                  <a:pt x="1052" y="1266"/>
                  <a:pt x="1052" y="1266"/>
                  <a:pt x="1052" y="1266"/>
                </a:cubicBezTo>
                <a:cubicBezTo>
                  <a:pt x="795" y="1407"/>
                  <a:pt x="439" y="1363"/>
                  <a:pt x="176" y="1090"/>
                </a:cubicBezTo>
                <a:cubicBezTo>
                  <a:pt x="49" y="1217"/>
                  <a:pt x="49" y="1217"/>
                  <a:pt x="49" y="1217"/>
                </a:cubicBezTo>
                <a:cubicBezTo>
                  <a:pt x="87" y="1270"/>
                  <a:pt x="119" y="1317"/>
                  <a:pt x="159" y="1357"/>
                </a:cubicBezTo>
                <a:cubicBezTo>
                  <a:pt x="155" y="1362"/>
                  <a:pt x="144" y="1371"/>
                  <a:pt x="144" y="1371"/>
                </a:cubicBezTo>
                <a:cubicBezTo>
                  <a:pt x="137" y="1370"/>
                  <a:pt x="129" y="1367"/>
                  <a:pt x="122" y="1367"/>
                </a:cubicBezTo>
                <a:cubicBezTo>
                  <a:pt x="55" y="1367"/>
                  <a:pt x="0" y="1426"/>
                  <a:pt x="0" y="1494"/>
                </a:cubicBezTo>
                <a:cubicBezTo>
                  <a:pt x="0" y="1561"/>
                  <a:pt x="55" y="1616"/>
                  <a:pt x="123" y="1616"/>
                </a:cubicBezTo>
                <a:cubicBezTo>
                  <a:pt x="191" y="1616"/>
                  <a:pt x="249" y="1561"/>
                  <a:pt x="249" y="1493"/>
                </a:cubicBezTo>
                <a:cubicBezTo>
                  <a:pt x="249" y="1485"/>
                  <a:pt x="247" y="1478"/>
                  <a:pt x="245" y="1470"/>
                </a:cubicBezTo>
                <a:cubicBezTo>
                  <a:pt x="265" y="1451"/>
                  <a:pt x="265" y="1451"/>
                  <a:pt x="265" y="1451"/>
                </a:cubicBezTo>
                <a:cubicBezTo>
                  <a:pt x="567" y="1655"/>
                  <a:pt x="898" y="1680"/>
                  <a:pt x="1255" y="1467"/>
                </a:cubicBezTo>
                <a:cubicBezTo>
                  <a:pt x="1402" y="1615"/>
                  <a:pt x="1402" y="1615"/>
                  <a:pt x="1402" y="1615"/>
                </a:cubicBezTo>
                <a:cubicBezTo>
                  <a:pt x="1603" y="1416"/>
                  <a:pt x="1603" y="1416"/>
                  <a:pt x="1603" y="1416"/>
                </a:cubicBezTo>
                <a:cubicBezTo>
                  <a:pt x="1455" y="1267"/>
                  <a:pt x="1455" y="1267"/>
                  <a:pt x="1455" y="1267"/>
                </a:cubicBezTo>
                <a:cubicBezTo>
                  <a:pt x="1880" y="628"/>
                  <a:pt x="1313" y="0"/>
                  <a:pt x="803" y="15"/>
                </a:cubicBezTo>
                <a:close/>
              </a:path>
            </a:pathLst>
          </a:custGeom>
          <a:solidFill>
            <a:srgbClr val="FCC520">
              <a:alpha val="42000"/>
            </a:srgb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pic>
        <p:nvPicPr>
          <p:cNvPr id="18" name="图片 17"/>
          <p:cNvPicPr>
            <a:picLocks noChangeAspect="1"/>
          </p:cNvPicPr>
          <p:nvPr/>
        </p:nvPicPr>
        <p:blipFill rotWithShape="1">
          <a:blip r:embed="rId4" cstate="print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325"/>
          <a:stretch/>
        </p:blipFill>
        <p:spPr>
          <a:xfrm>
            <a:off x="3890382" y="5738573"/>
            <a:ext cx="4411234" cy="946574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3520104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</Words>
  <Application>Microsoft Office PowerPoint</Application>
  <PresentationFormat>宽屏</PresentationFormat>
  <Paragraphs>1</Paragraphs>
  <Slides>1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5" baseType="lpstr">
      <vt:lpstr>等线</vt:lpstr>
      <vt:lpstr>等线 Light</vt:lpstr>
      <vt:lpstr>Arial</vt:lpstr>
      <vt:lpstr>Office 主题​​</vt:lpstr>
      <vt:lpstr>PowerPoint 演示文稿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Administrator</cp:lastModifiedBy>
  <cp:revision>1</cp:revision>
  <dcterms:created xsi:type="dcterms:W3CDTF">2021-09-13T01:09:06Z</dcterms:created>
  <dcterms:modified xsi:type="dcterms:W3CDTF">2021-09-13T01:09:41Z</dcterms:modified>
</cp:coreProperties>
</file>