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3F6DE-8797-4C7F-9594-BA59B2C15B87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27A1A-73B9-42A8-9935-93C852AA9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39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05826B-1532-47FF-B47E-93C73BFE3E9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3311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398E7B-5F3B-4720-AEA5-56CB02B63D0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118946-F31F-4484-BCC1-EF88AA17E61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719026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92C4C6-A301-4939-B7B2-E0F9F9E326B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622359-49EB-4B22-A5CD-FC2FDCB318D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43721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6185"/>
            <a:ext cx="2628900" cy="58102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6185"/>
            <a:ext cx="7683500" cy="58102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155F-4C3C-4A88-9E79-E417BA280F7D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65C79E-9A54-4B31-9C3A-DB8F6EFA42E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3352341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17B02D-1C68-4456-AE97-540F9B13A289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EA9AE3-115B-48FD-8C16-DB9A1D60C75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72705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302C1A-409F-48D4-9A61-163602A4EFFF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7ADDA8-7FFC-42AE-B81A-E5A1F90A13D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088605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6684"/>
            <a:ext cx="5156200" cy="4349749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6684"/>
            <a:ext cx="5156200" cy="4349749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D8ADFD-040D-4CE3-B531-CAD03765AB7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0E3789-BAFC-48C7-B9F3-75B3CD9F36D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9270409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812AD4-193B-4219-B4C8-44C3C387EE6F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F93AC2-1B0D-4A38-BE94-7FADCA7086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152865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DF3F0-918A-42EF-9755-81449212966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B75228-673E-443B-A365-908518A24B5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234440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DCF419-1589-4672-A7F4-C6729D6AA8FA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5D3199-8DEF-491A-BF74-2E98ED41071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3793381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DF31BD-0F78-4F83-AB6D-14AA733BE59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91D46C-0FF0-4E67-ACD0-DA77046F3E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31477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4D1214-C09A-4DB1-82FA-3E00991C361B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A15883-A965-49C4-B282-9480D9B2C4F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9761229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1">
          <a:gsLst>
            <a:gs pos="0">
              <a:srgbClr val="2B7777"/>
            </a:gs>
            <a:gs pos="34000">
              <a:srgbClr val="266874"/>
            </a:gs>
            <a:gs pos="66000">
              <a:srgbClr val="184667"/>
            </a:gs>
            <a:gs pos="100000">
              <a:srgbClr val="061B4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6185"/>
            <a:ext cx="10515600" cy="132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6684"/>
            <a:ext cx="10515600" cy="434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73003C-5A39-45F3-A333-8893167E1DA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l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2021/9/13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14D111-DE5D-455E-A2C4-A642EE74BD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方正兰亭黑_GBK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方正兰亭黑_GB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44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2pPr>
      <a:lvl3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3pPr>
      <a:lvl4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4pPr>
      <a:lvl5pPr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5pPr>
      <a:lvl6pPr marL="609585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6pPr>
      <a:lvl7pPr marL="1219170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7pPr>
      <a:lvl8pPr marL="1828754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8pPr>
      <a:lvl9pPr marL="2438339" algn="l" defTabSz="914377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anose="02000000000000000000" pitchFamily="2" charset="-122"/>
          <a:ea typeface="方正兰亭黑_GBK" panose="02000000000000000000" pitchFamily="2" charset="-122"/>
        </a:defRPr>
      </a:lvl9pPr>
    </p:titleStyle>
    <p:bodyStyle>
      <a:lvl1pPr marL="228594" indent="-228594" algn="l" defTabSz="914377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1142971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160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4pPr>
      <a:lvl5pPr marL="2057349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5pPr>
      <a:lvl6pPr marL="2666933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6pPr>
      <a:lvl7pPr marL="3276518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7pPr>
      <a:lvl8pPr marL="3886103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8pPr>
      <a:lvl9pPr marL="4495688" indent="-228594" algn="l" defTabSz="914377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33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1F975E"/>
            </a:gs>
            <a:gs pos="74000">
              <a:srgbClr val="0E3E2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B3B78D8-0A5E-40FD-A903-9CB5ED0F0F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0" y="400876"/>
            <a:ext cx="983361" cy="11281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1D46A545-B65C-AB46-9B44-6583BED35F73}"/>
              </a:ext>
            </a:extLst>
          </p:cNvPr>
          <p:cNvGrpSpPr/>
          <p:nvPr/>
        </p:nvGrpSpPr>
        <p:grpSpPr>
          <a:xfrm>
            <a:off x="4118145" y="2482583"/>
            <a:ext cx="3907936" cy="3738211"/>
            <a:chOff x="7381221" y="-2102314"/>
            <a:chExt cx="1520826" cy="1549400"/>
          </a:xfrm>
          <a:solidFill>
            <a:schemeClr val="bg1">
              <a:alpha val="17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578265BE-0C29-F34A-A161-5B6B5B8E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3" y="-2102314"/>
              <a:ext cx="671513" cy="887413"/>
            </a:xfrm>
            <a:custGeom>
              <a:avLst/>
              <a:gdLst>
                <a:gd name="T0" fmla="*/ 192 w 195"/>
                <a:gd name="T1" fmla="*/ 0 h 258"/>
                <a:gd name="T2" fmla="*/ 94 w 195"/>
                <a:gd name="T3" fmla="*/ 94 h 258"/>
                <a:gd name="T4" fmla="*/ 0 w 195"/>
                <a:gd name="T5" fmla="*/ 258 h 258"/>
                <a:gd name="T6" fmla="*/ 105 w 195"/>
                <a:gd name="T7" fmla="*/ 153 h 258"/>
                <a:gd name="T8" fmla="*/ 192 w 195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8">
                  <a:moveTo>
                    <a:pt x="192" y="0"/>
                  </a:moveTo>
                  <a:cubicBezTo>
                    <a:pt x="192" y="0"/>
                    <a:pt x="184" y="62"/>
                    <a:pt x="94" y="94"/>
                  </a:cubicBezTo>
                  <a:cubicBezTo>
                    <a:pt x="64" y="112"/>
                    <a:pt x="6" y="137"/>
                    <a:pt x="0" y="258"/>
                  </a:cubicBezTo>
                  <a:cubicBezTo>
                    <a:pt x="0" y="258"/>
                    <a:pt x="28" y="178"/>
                    <a:pt x="105" y="153"/>
                  </a:cubicBezTo>
                  <a:cubicBezTo>
                    <a:pt x="134" y="141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58D63FE-AC2E-404A-B3F0-5FE31F411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1802277"/>
              <a:ext cx="671513" cy="890588"/>
            </a:xfrm>
            <a:custGeom>
              <a:avLst/>
              <a:gdLst>
                <a:gd name="T0" fmla="*/ 192 w 195"/>
                <a:gd name="T1" fmla="*/ 0 h 259"/>
                <a:gd name="T2" fmla="*/ 94 w 195"/>
                <a:gd name="T3" fmla="*/ 95 h 259"/>
                <a:gd name="T4" fmla="*/ 0 w 195"/>
                <a:gd name="T5" fmla="*/ 259 h 259"/>
                <a:gd name="T6" fmla="*/ 105 w 195"/>
                <a:gd name="T7" fmla="*/ 154 h 259"/>
                <a:gd name="T8" fmla="*/ 192 w 195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9">
                  <a:moveTo>
                    <a:pt x="192" y="0"/>
                  </a:moveTo>
                  <a:cubicBezTo>
                    <a:pt x="192" y="0"/>
                    <a:pt x="184" y="62"/>
                    <a:pt x="94" y="95"/>
                  </a:cubicBezTo>
                  <a:cubicBezTo>
                    <a:pt x="64" y="113"/>
                    <a:pt x="6" y="137"/>
                    <a:pt x="0" y="259"/>
                  </a:cubicBezTo>
                  <a:cubicBezTo>
                    <a:pt x="0" y="259"/>
                    <a:pt x="28" y="178"/>
                    <a:pt x="105" y="154"/>
                  </a:cubicBezTo>
                  <a:cubicBezTo>
                    <a:pt x="134" y="142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9DFA7E3-B84D-FF4A-9951-1A2B83FD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1159" y="-1521289"/>
              <a:ext cx="750888" cy="968375"/>
            </a:xfrm>
            <a:custGeom>
              <a:avLst/>
              <a:gdLst>
                <a:gd name="T0" fmla="*/ 203 w 218"/>
                <a:gd name="T1" fmla="*/ 0 h 281"/>
                <a:gd name="T2" fmla="*/ 98 w 218"/>
                <a:gd name="T3" fmla="*/ 96 h 281"/>
                <a:gd name="T4" fmla="*/ 29 w 218"/>
                <a:gd name="T5" fmla="*/ 281 h 281"/>
                <a:gd name="T6" fmla="*/ 87 w 218"/>
                <a:gd name="T7" fmla="*/ 170 h 281"/>
                <a:gd name="T8" fmla="*/ 203 w 218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1">
                  <a:moveTo>
                    <a:pt x="203" y="0"/>
                  </a:moveTo>
                  <a:cubicBezTo>
                    <a:pt x="203" y="0"/>
                    <a:pt x="214" y="52"/>
                    <a:pt x="98" y="96"/>
                  </a:cubicBezTo>
                  <a:cubicBezTo>
                    <a:pt x="64" y="122"/>
                    <a:pt x="0" y="156"/>
                    <a:pt x="29" y="281"/>
                  </a:cubicBezTo>
                  <a:cubicBezTo>
                    <a:pt x="29" y="281"/>
                    <a:pt x="28" y="196"/>
                    <a:pt x="87" y="170"/>
                  </a:cubicBezTo>
                  <a:cubicBezTo>
                    <a:pt x="135" y="148"/>
                    <a:pt x="218" y="121"/>
                    <a:pt x="2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CB27CC21-D69E-EB41-974F-598CE27B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0" y="-2102314"/>
              <a:ext cx="688975" cy="887413"/>
            </a:xfrm>
            <a:custGeom>
              <a:avLst/>
              <a:gdLst>
                <a:gd name="T0" fmla="*/ 3 w 200"/>
                <a:gd name="T1" fmla="*/ 0 h 258"/>
                <a:gd name="T2" fmla="*/ 104 w 200"/>
                <a:gd name="T3" fmla="*/ 94 h 258"/>
                <a:gd name="T4" fmla="*/ 200 w 200"/>
                <a:gd name="T5" fmla="*/ 258 h 258"/>
                <a:gd name="T6" fmla="*/ 93 w 200"/>
                <a:gd name="T7" fmla="*/ 153 h 258"/>
                <a:gd name="T8" fmla="*/ 3 w 200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8">
                  <a:moveTo>
                    <a:pt x="3" y="0"/>
                  </a:moveTo>
                  <a:cubicBezTo>
                    <a:pt x="3" y="0"/>
                    <a:pt x="11" y="62"/>
                    <a:pt x="104" y="94"/>
                  </a:cubicBezTo>
                  <a:cubicBezTo>
                    <a:pt x="135" y="112"/>
                    <a:pt x="194" y="137"/>
                    <a:pt x="200" y="258"/>
                  </a:cubicBezTo>
                  <a:cubicBezTo>
                    <a:pt x="200" y="258"/>
                    <a:pt x="171" y="178"/>
                    <a:pt x="93" y="153"/>
                  </a:cubicBezTo>
                  <a:cubicBezTo>
                    <a:pt x="62" y="141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A99545C2-33DF-4646-8E0B-3BB742A21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1802277"/>
              <a:ext cx="688975" cy="890588"/>
            </a:xfrm>
            <a:custGeom>
              <a:avLst/>
              <a:gdLst>
                <a:gd name="T0" fmla="*/ 3 w 200"/>
                <a:gd name="T1" fmla="*/ 0 h 259"/>
                <a:gd name="T2" fmla="*/ 104 w 200"/>
                <a:gd name="T3" fmla="*/ 95 h 259"/>
                <a:gd name="T4" fmla="*/ 200 w 200"/>
                <a:gd name="T5" fmla="*/ 259 h 259"/>
                <a:gd name="T6" fmla="*/ 93 w 200"/>
                <a:gd name="T7" fmla="*/ 154 h 259"/>
                <a:gd name="T8" fmla="*/ 3 w 20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9">
                  <a:moveTo>
                    <a:pt x="3" y="0"/>
                  </a:moveTo>
                  <a:cubicBezTo>
                    <a:pt x="3" y="0"/>
                    <a:pt x="11" y="62"/>
                    <a:pt x="104" y="95"/>
                  </a:cubicBezTo>
                  <a:cubicBezTo>
                    <a:pt x="135" y="113"/>
                    <a:pt x="194" y="137"/>
                    <a:pt x="200" y="259"/>
                  </a:cubicBezTo>
                  <a:cubicBezTo>
                    <a:pt x="200" y="259"/>
                    <a:pt x="171" y="178"/>
                    <a:pt x="93" y="154"/>
                  </a:cubicBezTo>
                  <a:cubicBezTo>
                    <a:pt x="62" y="142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C1AAD031-A189-E44E-A12A-0DC17662C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221" y="-1521289"/>
              <a:ext cx="766763" cy="968375"/>
            </a:xfrm>
            <a:custGeom>
              <a:avLst/>
              <a:gdLst>
                <a:gd name="T0" fmla="*/ 15 w 223"/>
                <a:gd name="T1" fmla="*/ 0 h 281"/>
                <a:gd name="T2" fmla="*/ 123 w 223"/>
                <a:gd name="T3" fmla="*/ 96 h 281"/>
                <a:gd name="T4" fmla="*/ 194 w 223"/>
                <a:gd name="T5" fmla="*/ 281 h 281"/>
                <a:gd name="T6" fmla="*/ 134 w 223"/>
                <a:gd name="T7" fmla="*/ 170 h 281"/>
                <a:gd name="T8" fmla="*/ 15 w 223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81">
                  <a:moveTo>
                    <a:pt x="15" y="0"/>
                  </a:moveTo>
                  <a:cubicBezTo>
                    <a:pt x="15" y="0"/>
                    <a:pt x="4" y="52"/>
                    <a:pt x="123" y="96"/>
                  </a:cubicBezTo>
                  <a:cubicBezTo>
                    <a:pt x="158" y="122"/>
                    <a:pt x="223" y="156"/>
                    <a:pt x="194" y="281"/>
                  </a:cubicBezTo>
                  <a:cubicBezTo>
                    <a:pt x="194" y="281"/>
                    <a:pt x="195" y="196"/>
                    <a:pt x="134" y="170"/>
                  </a:cubicBezTo>
                  <a:cubicBezTo>
                    <a:pt x="85" y="148"/>
                    <a:pt x="0" y="12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r="-1872" b="34599"/>
          <a:stretch/>
        </p:blipFill>
        <p:spPr>
          <a:xfrm>
            <a:off x="1440441" y="694775"/>
            <a:ext cx="3941031" cy="54032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143973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685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兰亭黑_GBK" panose="02000000000000000000" pitchFamily="2" charset="-122"/>
            <a:ea typeface="方正兰亭黑_GBK" panose="02000000000000000000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685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兰亭黑_GBK" panose="02000000000000000000" pitchFamily="2" charset="-122"/>
            <a:ea typeface="方正兰亭黑_GBK" panose="02000000000000000000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宽屏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 Light</vt:lpstr>
      <vt:lpstr>方正兰亭黑_GBK</vt:lpstr>
      <vt:lpstr>等线</vt:lpstr>
      <vt:lpstr>Arial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2021-09-13T01:10:28Z</dcterms:created>
  <dcterms:modified xsi:type="dcterms:W3CDTF">2021-09-13T01:10:40Z</dcterms:modified>
</cp:coreProperties>
</file>