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CBCB2-EFDB-4D2A-91FA-523F4FDC5B0E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1857-BEE2-40C2-B4E9-539CB8897D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6883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CBCB2-EFDB-4D2A-91FA-523F4FDC5B0E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1857-BEE2-40C2-B4E9-539CB8897D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9186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CBCB2-EFDB-4D2A-91FA-523F4FDC5B0E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1857-BEE2-40C2-B4E9-539CB8897D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2684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CBCB2-EFDB-4D2A-91FA-523F4FDC5B0E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1857-BEE2-40C2-B4E9-539CB8897D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0724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CBCB2-EFDB-4D2A-91FA-523F4FDC5B0E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1857-BEE2-40C2-B4E9-539CB8897D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2934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CBCB2-EFDB-4D2A-91FA-523F4FDC5B0E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1857-BEE2-40C2-B4E9-539CB8897D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2721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CBCB2-EFDB-4D2A-91FA-523F4FDC5B0E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1857-BEE2-40C2-B4E9-539CB8897D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315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CBCB2-EFDB-4D2A-91FA-523F4FDC5B0E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1857-BEE2-40C2-B4E9-539CB8897D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7598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CBCB2-EFDB-4D2A-91FA-523F4FDC5B0E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1857-BEE2-40C2-B4E9-539CB8897D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1427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CBCB2-EFDB-4D2A-91FA-523F4FDC5B0E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1857-BEE2-40C2-B4E9-539CB8897D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933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CBCB2-EFDB-4D2A-91FA-523F4FDC5B0E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1857-BEE2-40C2-B4E9-539CB8897D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9203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CBCB2-EFDB-4D2A-91FA-523F4FDC5B0E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91857-BEE2-40C2-B4E9-539CB8897D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879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5"/>
          <a:stretch/>
        </p:blipFill>
        <p:spPr>
          <a:xfrm>
            <a:off x="6381552" y="5396459"/>
            <a:ext cx="5306838" cy="113875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id="{1D46A545-B65C-AB46-9B44-6583BED35F73}"/>
              </a:ext>
            </a:extLst>
          </p:cNvPr>
          <p:cNvGrpSpPr/>
          <p:nvPr/>
        </p:nvGrpSpPr>
        <p:grpSpPr>
          <a:xfrm rot="8100000">
            <a:off x="-716002" y="-635767"/>
            <a:ext cx="3907936" cy="3738210"/>
            <a:chOff x="7381221" y="-2102314"/>
            <a:chExt cx="1520826" cy="1549400"/>
          </a:xfrm>
          <a:solidFill>
            <a:srgbClr val="D49600"/>
          </a:solidFill>
        </p:grpSpPr>
        <p:sp>
          <p:nvSpPr>
            <p:cNvPr id="5" name="Freeform 8">
              <a:extLst>
                <a:ext uri="{FF2B5EF4-FFF2-40B4-BE49-F238E27FC236}">
                  <a16:creationId xmlns:a16="http://schemas.microsoft.com/office/drawing/2014/main" id="{578265BE-0C29-F34A-A161-5B6B5B8E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9734" y="-2102314"/>
              <a:ext cx="671513" cy="887413"/>
            </a:xfrm>
            <a:custGeom>
              <a:avLst/>
              <a:gdLst>
                <a:gd name="T0" fmla="*/ 192 w 195"/>
                <a:gd name="T1" fmla="*/ 0 h 258"/>
                <a:gd name="T2" fmla="*/ 94 w 195"/>
                <a:gd name="T3" fmla="*/ 94 h 258"/>
                <a:gd name="T4" fmla="*/ 0 w 195"/>
                <a:gd name="T5" fmla="*/ 258 h 258"/>
                <a:gd name="T6" fmla="*/ 105 w 195"/>
                <a:gd name="T7" fmla="*/ 153 h 258"/>
                <a:gd name="T8" fmla="*/ 192 w 195"/>
                <a:gd name="T9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258">
                  <a:moveTo>
                    <a:pt x="192" y="0"/>
                  </a:moveTo>
                  <a:cubicBezTo>
                    <a:pt x="192" y="0"/>
                    <a:pt x="184" y="62"/>
                    <a:pt x="94" y="94"/>
                  </a:cubicBezTo>
                  <a:cubicBezTo>
                    <a:pt x="64" y="112"/>
                    <a:pt x="6" y="137"/>
                    <a:pt x="0" y="258"/>
                  </a:cubicBezTo>
                  <a:cubicBezTo>
                    <a:pt x="0" y="258"/>
                    <a:pt x="28" y="178"/>
                    <a:pt x="105" y="153"/>
                  </a:cubicBezTo>
                  <a:cubicBezTo>
                    <a:pt x="134" y="141"/>
                    <a:pt x="195" y="117"/>
                    <a:pt x="1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6" name="Freeform 9">
              <a:extLst>
                <a:ext uri="{FF2B5EF4-FFF2-40B4-BE49-F238E27FC236}">
                  <a16:creationId xmlns:a16="http://schemas.microsoft.com/office/drawing/2014/main" id="{858D63FE-AC2E-404A-B3F0-5FE31F411D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9734" y="-1802277"/>
              <a:ext cx="671513" cy="890588"/>
            </a:xfrm>
            <a:custGeom>
              <a:avLst/>
              <a:gdLst>
                <a:gd name="T0" fmla="*/ 192 w 195"/>
                <a:gd name="T1" fmla="*/ 0 h 259"/>
                <a:gd name="T2" fmla="*/ 94 w 195"/>
                <a:gd name="T3" fmla="*/ 95 h 259"/>
                <a:gd name="T4" fmla="*/ 0 w 195"/>
                <a:gd name="T5" fmla="*/ 259 h 259"/>
                <a:gd name="T6" fmla="*/ 105 w 195"/>
                <a:gd name="T7" fmla="*/ 154 h 259"/>
                <a:gd name="T8" fmla="*/ 192 w 195"/>
                <a:gd name="T9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259">
                  <a:moveTo>
                    <a:pt x="192" y="0"/>
                  </a:moveTo>
                  <a:cubicBezTo>
                    <a:pt x="192" y="0"/>
                    <a:pt x="184" y="62"/>
                    <a:pt x="94" y="95"/>
                  </a:cubicBezTo>
                  <a:cubicBezTo>
                    <a:pt x="64" y="113"/>
                    <a:pt x="6" y="137"/>
                    <a:pt x="0" y="259"/>
                  </a:cubicBezTo>
                  <a:cubicBezTo>
                    <a:pt x="0" y="259"/>
                    <a:pt x="28" y="178"/>
                    <a:pt x="105" y="154"/>
                  </a:cubicBezTo>
                  <a:cubicBezTo>
                    <a:pt x="134" y="142"/>
                    <a:pt x="195" y="117"/>
                    <a:pt x="1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F9DFA7E3-B84D-FF4A-9951-1A2B83FD2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1159" y="-1521289"/>
              <a:ext cx="750888" cy="968375"/>
            </a:xfrm>
            <a:custGeom>
              <a:avLst/>
              <a:gdLst>
                <a:gd name="T0" fmla="*/ 203 w 218"/>
                <a:gd name="T1" fmla="*/ 0 h 281"/>
                <a:gd name="T2" fmla="*/ 98 w 218"/>
                <a:gd name="T3" fmla="*/ 96 h 281"/>
                <a:gd name="T4" fmla="*/ 29 w 218"/>
                <a:gd name="T5" fmla="*/ 281 h 281"/>
                <a:gd name="T6" fmla="*/ 87 w 218"/>
                <a:gd name="T7" fmla="*/ 170 h 281"/>
                <a:gd name="T8" fmla="*/ 203 w 218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81">
                  <a:moveTo>
                    <a:pt x="203" y="0"/>
                  </a:moveTo>
                  <a:cubicBezTo>
                    <a:pt x="203" y="0"/>
                    <a:pt x="214" y="52"/>
                    <a:pt x="98" y="96"/>
                  </a:cubicBezTo>
                  <a:cubicBezTo>
                    <a:pt x="64" y="122"/>
                    <a:pt x="0" y="156"/>
                    <a:pt x="29" y="281"/>
                  </a:cubicBezTo>
                  <a:cubicBezTo>
                    <a:pt x="29" y="281"/>
                    <a:pt x="28" y="196"/>
                    <a:pt x="87" y="170"/>
                  </a:cubicBezTo>
                  <a:cubicBezTo>
                    <a:pt x="135" y="148"/>
                    <a:pt x="218" y="121"/>
                    <a:pt x="20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8" name="Freeform 11">
              <a:extLst>
                <a:ext uri="{FF2B5EF4-FFF2-40B4-BE49-F238E27FC236}">
                  <a16:creationId xmlns:a16="http://schemas.microsoft.com/office/drawing/2014/main" id="{CB27CC21-D69E-EB41-974F-598CE27BD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2021" y="-2102314"/>
              <a:ext cx="688975" cy="887413"/>
            </a:xfrm>
            <a:custGeom>
              <a:avLst/>
              <a:gdLst>
                <a:gd name="T0" fmla="*/ 3 w 200"/>
                <a:gd name="T1" fmla="*/ 0 h 258"/>
                <a:gd name="T2" fmla="*/ 104 w 200"/>
                <a:gd name="T3" fmla="*/ 94 h 258"/>
                <a:gd name="T4" fmla="*/ 200 w 200"/>
                <a:gd name="T5" fmla="*/ 258 h 258"/>
                <a:gd name="T6" fmla="*/ 93 w 200"/>
                <a:gd name="T7" fmla="*/ 153 h 258"/>
                <a:gd name="T8" fmla="*/ 3 w 200"/>
                <a:gd name="T9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258">
                  <a:moveTo>
                    <a:pt x="3" y="0"/>
                  </a:moveTo>
                  <a:cubicBezTo>
                    <a:pt x="3" y="0"/>
                    <a:pt x="11" y="62"/>
                    <a:pt x="104" y="94"/>
                  </a:cubicBezTo>
                  <a:cubicBezTo>
                    <a:pt x="135" y="112"/>
                    <a:pt x="194" y="137"/>
                    <a:pt x="200" y="258"/>
                  </a:cubicBezTo>
                  <a:cubicBezTo>
                    <a:pt x="200" y="258"/>
                    <a:pt x="171" y="178"/>
                    <a:pt x="93" y="153"/>
                  </a:cubicBezTo>
                  <a:cubicBezTo>
                    <a:pt x="62" y="141"/>
                    <a:pt x="0" y="117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9" name="Freeform 12">
              <a:extLst>
                <a:ext uri="{FF2B5EF4-FFF2-40B4-BE49-F238E27FC236}">
                  <a16:creationId xmlns:a16="http://schemas.microsoft.com/office/drawing/2014/main" id="{A99545C2-33DF-4646-8E0B-3BB742A21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2021" y="-1802277"/>
              <a:ext cx="688975" cy="890588"/>
            </a:xfrm>
            <a:custGeom>
              <a:avLst/>
              <a:gdLst>
                <a:gd name="T0" fmla="*/ 3 w 200"/>
                <a:gd name="T1" fmla="*/ 0 h 259"/>
                <a:gd name="T2" fmla="*/ 104 w 200"/>
                <a:gd name="T3" fmla="*/ 95 h 259"/>
                <a:gd name="T4" fmla="*/ 200 w 200"/>
                <a:gd name="T5" fmla="*/ 259 h 259"/>
                <a:gd name="T6" fmla="*/ 93 w 200"/>
                <a:gd name="T7" fmla="*/ 154 h 259"/>
                <a:gd name="T8" fmla="*/ 3 w 200"/>
                <a:gd name="T9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259">
                  <a:moveTo>
                    <a:pt x="3" y="0"/>
                  </a:moveTo>
                  <a:cubicBezTo>
                    <a:pt x="3" y="0"/>
                    <a:pt x="11" y="62"/>
                    <a:pt x="104" y="95"/>
                  </a:cubicBezTo>
                  <a:cubicBezTo>
                    <a:pt x="135" y="113"/>
                    <a:pt x="194" y="137"/>
                    <a:pt x="200" y="259"/>
                  </a:cubicBezTo>
                  <a:cubicBezTo>
                    <a:pt x="200" y="259"/>
                    <a:pt x="171" y="178"/>
                    <a:pt x="93" y="154"/>
                  </a:cubicBezTo>
                  <a:cubicBezTo>
                    <a:pt x="62" y="142"/>
                    <a:pt x="0" y="117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10" name="Freeform 13">
              <a:extLst>
                <a:ext uri="{FF2B5EF4-FFF2-40B4-BE49-F238E27FC236}">
                  <a16:creationId xmlns:a16="http://schemas.microsoft.com/office/drawing/2014/main" id="{C1AAD031-A189-E44E-A12A-0DC17662C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1221" y="-1521289"/>
              <a:ext cx="766763" cy="968375"/>
            </a:xfrm>
            <a:custGeom>
              <a:avLst/>
              <a:gdLst>
                <a:gd name="T0" fmla="*/ 15 w 223"/>
                <a:gd name="T1" fmla="*/ 0 h 281"/>
                <a:gd name="T2" fmla="*/ 123 w 223"/>
                <a:gd name="T3" fmla="*/ 96 h 281"/>
                <a:gd name="T4" fmla="*/ 194 w 223"/>
                <a:gd name="T5" fmla="*/ 281 h 281"/>
                <a:gd name="T6" fmla="*/ 134 w 223"/>
                <a:gd name="T7" fmla="*/ 170 h 281"/>
                <a:gd name="T8" fmla="*/ 15 w 223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281">
                  <a:moveTo>
                    <a:pt x="15" y="0"/>
                  </a:moveTo>
                  <a:cubicBezTo>
                    <a:pt x="15" y="0"/>
                    <a:pt x="4" y="52"/>
                    <a:pt x="123" y="96"/>
                  </a:cubicBezTo>
                  <a:cubicBezTo>
                    <a:pt x="158" y="122"/>
                    <a:pt x="223" y="156"/>
                    <a:pt x="194" y="281"/>
                  </a:cubicBezTo>
                  <a:cubicBezTo>
                    <a:pt x="194" y="281"/>
                    <a:pt x="195" y="196"/>
                    <a:pt x="134" y="170"/>
                  </a:cubicBezTo>
                  <a:cubicBezTo>
                    <a:pt x="85" y="148"/>
                    <a:pt x="0" y="121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1D46A545-B65C-AB46-9B44-6583BED35F73}"/>
              </a:ext>
            </a:extLst>
          </p:cNvPr>
          <p:cNvGrpSpPr/>
          <p:nvPr/>
        </p:nvGrpSpPr>
        <p:grpSpPr>
          <a:xfrm rot="8100000">
            <a:off x="-940965" y="-877024"/>
            <a:ext cx="4861652" cy="4621948"/>
            <a:chOff x="8385072" y="-664904"/>
            <a:chExt cx="1490732" cy="1509415"/>
          </a:xfrm>
          <a:solidFill>
            <a:srgbClr val="D49600">
              <a:alpha val="25000"/>
            </a:srgbClr>
          </a:solidFill>
        </p:grpSpPr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578265BE-0C29-F34A-A161-5B6B5B8E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0616" y="-664904"/>
              <a:ext cx="671513" cy="887413"/>
            </a:xfrm>
            <a:custGeom>
              <a:avLst/>
              <a:gdLst>
                <a:gd name="T0" fmla="*/ 192 w 195"/>
                <a:gd name="T1" fmla="*/ 0 h 258"/>
                <a:gd name="T2" fmla="*/ 94 w 195"/>
                <a:gd name="T3" fmla="*/ 94 h 258"/>
                <a:gd name="T4" fmla="*/ 0 w 195"/>
                <a:gd name="T5" fmla="*/ 258 h 258"/>
                <a:gd name="T6" fmla="*/ 105 w 195"/>
                <a:gd name="T7" fmla="*/ 153 h 258"/>
                <a:gd name="T8" fmla="*/ 192 w 195"/>
                <a:gd name="T9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258">
                  <a:moveTo>
                    <a:pt x="192" y="0"/>
                  </a:moveTo>
                  <a:cubicBezTo>
                    <a:pt x="192" y="0"/>
                    <a:pt x="184" y="62"/>
                    <a:pt x="94" y="94"/>
                  </a:cubicBezTo>
                  <a:cubicBezTo>
                    <a:pt x="64" y="112"/>
                    <a:pt x="6" y="137"/>
                    <a:pt x="0" y="258"/>
                  </a:cubicBezTo>
                  <a:cubicBezTo>
                    <a:pt x="0" y="258"/>
                    <a:pt x="28" y="178"/>
                    <a:pt x="105" y="153"/>
                  </a:cubicBezTo>
                  <a:cubicBezTo>
                    <a:pt x="134" y="141"/>
                    <a:pt x="195" y="117"/>
                    <a:pt x="1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858D63FE-AC2E-404A-B3F0-5FE31F411D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2918" y="-380972"/>
              <a:ext cx="671513" cy="890588"/>
            </a:xfrm>
            <a:custGeom>
              <a:avLst/>
              <a:gdLst>
                <a:gd name="T0" fmla="*/ 192 w 195"/>
                <a:gd name="T1" fmla="*/ 0 h 259"/>
                <a:gd name="T2" fmla="*/ 94 w 195"/>
                <a:gd name="T3" fmla="*/ 95 h 259"/>
                <a:gd name="T4" fmla="*/ 0 w 195"/>
                <a:gd name="T5" fmla="*/ 259 h 259"/>
                <a:gd name="T6" fmla="*/ 105 w 195"/>
                <a:gd name="T7" fmla="*/ 154 h 259"/>
                <a:gd name="T8" fmla="*/ 192 w 195"/>
                <a:gd name="T9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259">
                  <a:moveTo>
                    <a:pt x="192" y="0"/>
                  </a:moveTo>
                  <a:cubicBezTo>
                    <a:pt x="192" y="0"/>
                    <a:pt x="184" y="62"/>
                    <a:pt x="94" y="95"/>
                  </a:cubicBezTo>
                  <a:cubicBezTo>
                    <a:pt x="64" y="113"/>
                    <a:pt x="6" y="137"/>
                    <a:pt x="0" y="259"/>
                  </a:cubicBezTo>
                  <a:cubicBezTo>
                    <a:pt x="0" y="259"/>
                    <a:pt x="28" y="178"/>
                    <a:pt x="105" y="154"/>
                  </a:cubicBezTo>
                  <a:cubicBezTo>
                    <a:pt x="134" y="142"/>
                    <a:pt x="195" y="117"/>
                    <a:pt x="1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F9DFA7E3-B84D-FF4A-9951-1A2B83FD2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4916" y="-138181"/>
              <a:ext cx="750888" cy="968375"/>
            </a:xfrm>
            <a:custGeom>
              <a:avLst/>
              <a:gdLst>
                <a:gd name="T0" fmla="*/ 203 w 218"/>
                <a:gd name="T1" fmla="*/ 0 h 281"/>
                <a:gd name="T2" fmla="*/ 98 w 218"/>
                <a:gd name="T3" fmla="*/ 96 h 281"/>
                <a:gd name="T4" fmla="*/ 29 w 218"/>
                <a:gd name="T5" fmla="*/ 281 h 281"/>
                <a:gd name="T6" fmla="*/ 87 w 218"/>
                <a:gd name="T7" fmla="*/ 170 h 281"/>
                <a:gd name="T8" fmla="*/ 203 w 218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81">
                  <a:moveTo>
                    <a:pt x="203" y="0"/>
                  </a:moveTo>
                  <a:cubicBezTo>
                    <a:pt x="203" y="0"/>
                    <a:pt x="214" y="52"/>
                    <a:pt x="98" y="96"/>
                  </a:cubicBezTo>
                  <a:cubicBezTo>
                    <a:pt x="64" y="122"/>
                    <a:pt x="0" y="156"/>
                    <a:pt x="29" y="281"/>
                  </a:cubicBezTo>
                  <a:cubicBezTo>
                    <a:pt x="29" y="281"/>
                    <a:pt x="28" y="196"/>
                    <a:pt x="87" y="170"/>
                  </a:cubicBezTo>
                  <a:cubicBezTo>
                    <a:pt x="135" y="148"/>
                    <a:pt x="218" y="121"/>
                    <a:pt x="20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CB27CC21-D69E-EB41-974F-598CE27BDDBD}"/>
                </a:ext>
              </a:extLst>
            </p:cNvPr>
            <p:cNvSpPr>
              <a:spLocks/>
            </p:cNvSpPr>
            <p:nvPr/>
          </p:nvSpPr>
          <p:spPr bwMode="auto">
            <a:xfrm rot="73258">
              <a:off x="8442243" y="-644888"/>
              <a:ext cx="688975" cy="906489"/>
            </a:xfrm>
            <a:custGeom>
              <a:avLst/>
              <a:gdLst>
                <a:gd name="T0" fmla="*/ 3 w 200"/>
                <a:gd name="T1" fmla="*/ 0 h 258"/>
                <a:gd name="T2" fmla="*/ 104 w 200"/>
                <a:gd name="T3" fmla="*/ 94 h 258"/>
                <a:gd name="T4" fmla="*/ 200 w 200"/>
                <a:gd name="T5" fmla="*/ 258 h 258"/>
                <a:gd name="T6" fmla="*/ 93 w 200"/>
                <a:gd name="T7" fmla="*/ 153 h 258"/>
                <a:gd name="T8" fmla="*/ 3 w 200"/>
                <a:gd name="T9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258">
                  <a:moveTo>
                    <a:pt x="3" y="0"/>
                  </a:moveTo>
                  <a:cubicBezTo>
                    <a:pt x="3" y="0"/>
                    <a:pt x="11" y="62"/>
                    <a:pt x="104" y="94"/>
                  </a:cubicBezTo>
                  <a:cubicBezTo>
                    <a:pt x="135" y="112"/>
                    <a:pt x="194" y="137"/>
                    <a:pt x="200" y="258"/>
                  </a:cubicBezTo>
                  <a:cubicBezTo>
                    <a:pt x="200" y="258"/>
                    <a:pt x="171" y="178"/>
                    <a:pt x="93" y="153"/>
                  </a:cubicBezTo>
                  <a:cubicBezTo>
                    <a:pt x="62" y="141"/>
                    <a:pt x="0" y="117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A99545C2-33DF-4646-8E0B-3BB742A21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2176" y="-401218"/>
              <a:ext cx="688975" cy="890588"/>
            </a:xfrm>
            <a:custGeom>
              <a:avLst/>
              <a:gdLst>
                <a:gd name="T0" fmla="*/ 3 w 200"/>
                <a:gd name="T1" fmla="*/ 0 h 259"/>
                <a:gd name="T2" fmla="*/ 104 w 200"/>
                <a:gd name="T3" fmla="*/ 95 h 259"/>
                <a:gd name="T4" fmla="*/ 200 w 200"/>
                <a:gd name="T5" fmla="*/ 259 h 259"/>
                <a:gd name="T6" fmla="*/ 93 w 200"/>
                <a:gd name="T7" fmla="*/ 154 h 259"/>
                <a:gd name="T8" fmla="*/ 3 w 200"/>
                <a:gd name="T9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259">
                  <a:moveTo>
                    <a:pt x="3" y="0"/>
                  </a:moveTo>
                  <a:cubicBezTo>
                    <a:pt x="3" y="0"/>
                    <a:pt x="11" y="62"/>
                    <a:pt x="104" y="95"/>
                  </a:cubicBezTo>
                  <a:cubicBezTo>
                    <a:pt x="135" y="113"/>
                    <a:pt x="194" y="137"/>
                    <a:pt x="200" y="259"/>
                  </a:cubicBezTo>
                  <a:cubicBezTo>
                    <a:pt x="200" y="259"/>
                    <a:pt x="171" y="178"/>
                    <a:pt x="93" y="154"/>
                  </a:cubicBezTo>
                  <a:cubicBezTo>
                    <a:pt x="62" y="142"/>
                    <a:pt x="0" y="117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32" name="Freeform 13">
              <a:extLst>
                <a:ext uri="{FF2B5EF4-FFF2-40B4-BE49-F238E27FC236}">
                  <a16:creationId xmlns:a16="http://schemas.microsoft.com/office/drawing/2014/main" id="{C1AAD031-A189-E44E-A12A-0DC17662C86F}"/>
                </a:ext>
              </a:extLst>
            </p:cNvPr>
            <p:cNvSpPr>
              <a:spLocks/>
            </p:cNvSpPr>
            <p:nvPr/>
          </p:nvSpPr>
          <p:spPr bwMode="auto">
            <a:xfrm rot="21530772">
              <a:off x="8385072" y="-123864"/>
              <a:ext cx="766763" cy="968375"/>
            </a:xfrm>
            <a:custGeom>
              <a:avLst/>
              <a:gdLst>
                <a:gd name="T0" fmla="*/ 15 w 223"/>
                <a:gd name="T1" fmla="*/ 0 h 281"/>
                <a:gd name="T2" fmla="*/ 123 w 223"/>
                <a:gd name="T3" fmla="*/ 96 h 281"/>
                <a:gd name="T4" fmla="*/ 194 w 223"/>
                <a:gd name="T5" fmla="*/ 281 h 281"/>
                <a:gd name="T6" fmla="*/ 134 w 223"/>
                <a:gd name="T7" fmla="*/ 170 h 281"/>
                <a:gd name="T8" fmla="*/ 15 w 223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281">
                  <a:moveTo>
                    <a:pt x="15" y="0"/>
                  </a:moveTo>
                  <a:cubicBezTo>
                    <a:pt x="15" y="0"/>
                    <a:pt x="4" y="52"/>
                    <a:pt x="123" y="96"/>
                  </a:cubicBezTo>
                  <a:cubicBezTo>
                    <a:pt x="158" y="122"/>
                    <a:pt x="223" y="156"/>
                    <a:pt x="194" y="281"/>
                  </a:cubicBezTo>
                  <a:cubicBezTo>
                    <a:pt x="194" y="281"/>
                    <a:pt x="195" y="196"/>
                    <a:pt x="134" y="170"/>
                  </a:cubicBezTo>
                  <a:cubicBezTo>
                    <a:pt x="85" y="148"/>
                    <a:pt x="0" y="121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171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微软雅黑 Light</vt:lpstr>
      <vt:lpstr>等线</vt:lpstr>
      <vt:lpstr>等线 Light</vt:lpstr>
      <vt:lpstr>Arial</vt:lpstr>
      <vt:lpstr>Office 主题​​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2021-09-13T01:11:54Z</dcterms:created>
  <dcterms:modified xsi:type="dcterms:W3CDTF">2021-09-13T01:12:08Z</dcterms:modified>
</cp:coreProperties>
</file>