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F00732-5DF2-4727-91E3-DF876DF6C18A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43F149-FEE2-490B-A428-1C6564DC28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7700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05826B-1532-47FF-B47E-93C73BFE3E9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6498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7627B-4F53-43A5-A8BD-BF5BF7940D25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88092-B8D2-46D8-8CC8-4FA35E44E7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199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7627B-4F53-43A5-A8BD-BF5BF7940D25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88092-B8D2-46D8-8CC8-4FA35E44E7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9948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7627B-4F53-43A5-A8BD-BF5BF7940D25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88092-B8D2-46D8-8CC8-4FA35E44E7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389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7627B-4F53-43A5-A8BD-BF5BF7940D25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88092-B8D2-46D8-8CC8-4FA35E44E7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1386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7627B-4F53-43A5-A8BD-BF5BF7940D25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88092-B8D2-46D8-8CC8-4FA35E44E7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0454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7627B-4F53-43A5-A8BD-BF5BF7940D25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88092-B8D2-46D8-8CC8-4FA35E44E7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0927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7627B-4F53-43A5-A8BD-BF5BF7940D25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88092-B8D2-46D8-8CC8-4FA35E44E7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464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7627B-4F53-43A5-A8BD-BF5BF7940D25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88092-B8D2-46D8-8CC8-4FA35E44E7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3374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7627B-4F53-43A5-A8BD-BF5BF7940D25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88092-B8D2-46D8-8CC8-4FA35E44E7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8082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7627B-4F53-43A5-A8BD-BF5BF7940D25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88092-B8D2-46D8-8CC8-4FA35E44E7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454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7627B-4F53-43A5-A8BD-BF5BF7940D25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88092-B8D2-46D8-8CC8-4FA35E44E7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779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7627B-4F53-43A5-A8BD-BF5BF7940D25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88092-B8D2-46D8-8CC8-4FA35E44E7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9218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8B3B78D8-0A5E-40FD-A903-9CB5ED0F0F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843" y="408546"/>
            <a:ext cx="1316587" cy="151040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2" name="Freeform 13">
            <a:extLst>
              <a:ext uri="{FF2B5EF4-FFF2-40B4-BE49-F238E27FC236}">
                <a16:creationId xmlns:a16="http://schemas.microsoft.com/office/drawing/2014/main" id="{C1AAD031-A189-E44E-A12A-0DC17662C86F}"/>
              </a:ext>
            </a:extLst>
          </p:cNvPr>
          <p:cNvSpPr>
            <a:spLocks/>
          </p:cNvSpPr>
          <p:nvPr/>
        </p:nvSpPr>
        <p:spPr bwMode="auto">
          <a:xfrm>
            <a:off x="1893788" y="3345489"/>
            <a:ext cx="1970285" cy="2336382"/>
          </a:xfrm>
          <a:custGeom>
            <a:avLst/>
            <a:gdLst>
              <a:gd name="T0" fmla="*/ 15 w 223"/>
              <a:gd name="T1" fmla="*/ 0 h 281"/>
              <a:gd name="T2" fmla="*/ 123 w 223"/>
              <a:gd name="T3" fmla="*/ 96 h 281"/>
              <a:gd name="T4" fmla="*/ 194 w 223"/>
              <a:gd name="T5" fmla="*/ 281 h 281"/>
              <a:gd name="T6" fmla="*/ 134 w 223"/>
              <a:gd name="T7" fmla="*/ 170 h 281"/>
              <a:gd name="T8" fmla="*/ 15 w 223"/>
              <a:gd name="T9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3" h="281">
                <a:moveTo>
                  <a:pt x="15" y="0"/>
                </a:moveTo>
                <a:cubicBezTo>
                  <a:pt x="15" y="0"/>
                  <a:pt x="4" y="52"/>
                  <a:pt x="123" y="96"/>
                </a:cubicBezTo>
                <a:cubicBezTo>
                  <a:pt x="158" y="122"/>
                  <a:pt x="223" y="156"/>
                  <a:pt x="194" y="281"/>
                </a:cubicBezTo>
                <a:cubicBezTo>
                  <a:pt x="194" y="281"/>
                  <a:pt x="195" y="196"/>
                  <a:pt x="134" y="170"/>
                </a:cubicBezTo>
                <a:cubicBezTo>
                  <a:pt x="85" y="148"/>
                  <a:pt x="0" y="121"/>
                  <a:pt x="15" y="0"/>
                </a:cubicBezTo>
                <a:close/>
              </a:path>
            </a:pathLst>
          </a:custGeom>
          <a:solidFill>
            <a:schemeClr val="bg1">
              <a:alpha val="22000"/>
            </a:scheme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微软雅黑 Light"/>
              <a:cs typeface="+mn-cs"/>
            </a:endParaRPr>
          </a:p>
        </p:txBody>
      </p:sp>
      <p:sp>
        <p:nvSpPr>
          <p:cNvPr id="14" name="Freeform 9">
            <a:extLst>
              <a:ext uri="{FF2B5EF4-FFF2-40B4-BE49-F238E27FC236}">
                <a16:creationId xmlns:a16="http://schemas.microsoft.com/office/drawing/2014/main" id="{858D63FE-AC2E-404A-B3F0-5FE31F411D79}"/>
              </a:ext>
            </a:extLst>
          </p:cNvPr>
          <p:cNvSpPr>
            <a:spLocks/>
          </p:cNvSpPr>
          <p:nvPr/>
        </p:nvSpPr>
        <p:spPr bwMode="auto">
          <a:xfrm>
            <a:off x="8632450" y="1807206"/>
            <a:ext cx="1725529" cy="2148707"/>
          </a:xfrm>
          <a:custGeom>
            <a:avLst/>
            <a:gdLst>
              <a:gd name="T0" fmla="*/ 192 w 195"/>
              <a:gd name="T1" fmla="*/ 0 h 259"/>
              <a:gd name="T2" fmla="*/ 94 w 195"/>
              <a:gd name="T3" fmla="*/ 95 h 259"/>
              <a:gd name="T4" fmla="*/ 0 w 195"/>
              <a:gd name="T5" fmla="*/ 259 h 259"/>
              <a:gd name="T6" fmla="*/ 105 w 195"/>
              <a:gd name="T7" fmla="*/ 154 h 259"/>
              <a:gd name="T8" fmla="*/ 192 w 195"/>
              <a:gd name="T9" fmla="*/ 0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" h="259">
                <a:moveTo>
                  <a:pt x="192" y="0"/>
                </a:moveTo>
                <a:cubicBezTo>
                  <a:pt x="192" y="0"/>
                  <a:pt x="184" y="62"/>
                  <a:pt x="94" y="95"/>
                </a:cubicBezTo>
                <a:cubicBezTo>
                  <a:pt x="64" y="113"/>
                  <a:pt x="6" y="137"/>
                  <a:pt x="0" y="259"/>
                </a:cubicBezTo>
                <a:cubicBezTo>
                  <a:pt x="0" y="259"/>
                  <a:pt x="28" y="178"/>
                  <a:pt x="105" y="154"/>
                </a:cubicBezTo>
                <a:cubicBezTo>
                  <a:pt x="134" y="142"/>
                  <a:pt x="195" y="117"/>
                  <a:pt x="192" y="0"/>
                </a:cubicBezTo>
                <a:close/>
              </a:path>
            </a:pathLst>
          </a:custGeom>
          <a:solidFill>
            <a:schemeClr val="bg1">
              <a:alpha val="22000"/>
            </a:scheme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微软雅黑 Light"/>
              <a:cs typeface="+mn-cs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2" r="-1872" b="34599"/>
          <a:stretch/>
        </p:blipFill>
        <p:spPr>
          <a:xfrm>
            <a:off x="7931182" y="5986600"/>
            <a:ext cx="3941031" cy="54032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0464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宽屏</PresentationFormat>
  <Paragraphs>1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微软雅黑 Light</vt:lpstr>
      <vt:lpstr>等线</vt:lpstr>
      <vt:lpstr>等线 Light</vt:lpstr>
      <vt:lpstr>Arial</vt:lpstr>
      <vt:lpstr>Office 主题​​</vt:lpstr>
      <vt:lpstr>PowerPoint 演示文稿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2021-09-13T01:12:22Z</dcterms:created>
  <dcterms:modified xsi:type="dcterms:W3CDTF">2021-09-13T01:12:38Z</dcterms:modified>
</cp:coreProperties>
</file>