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2232F-2D50-40E1-8DCA-5F3D448DC364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822A5-B4A4-427F-B943-58019036BA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4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05826B-1532-47FF-B47E-93C73BFE3E9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304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398E7B-5F3B-4720-AEA5-56CB02B63D0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118946-F31F-4484-BCC1-EF88AA17E61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226542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92C4C6-A301-4939-B7B2-E0F9F9E326B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622359-49EB-4B22-A5CD-FC2FDCB318D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1569455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6185"/>
            <a:ext cx="2628900" cy="58102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6185"/>
            <a:ext cx="7683500" cy="58102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155F-4C3C-4A88-9E79-E417BA280F7D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65C79E-9A54-4B31-9C3A-DB8F6EFA42E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2606674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17B02D-1C68-4456-AE97-540F9B13A289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EA9AE3-115B-48FD-8C16-DB9A1D60C75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328220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302C1A-409F-48D4-9A61-163602A4EFFF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7ADDA8-7FFC-42AE-B81A-E5A1F90A13D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280155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6684"/>
            <a:ext cx="5156200" cy="4349749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6684"/>
            <a:ext cx="5156200" cy="4349749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D8ADFD-040D-4CE3-B531-CAD03765AB7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0E3789-BAFC-48C7-B9F3-75B3CD9F36D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474982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812AD4-193B-4219-B4C8-44C3C387EE6F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F93AC2-1B0D-4A38-BE94-7FADCA7086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599260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DF3F0-918A-42EF-9755-81449212966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B75228-673E-443B-A365-908518A24B5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964330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DCF419-1589-4672-A7F4-C6729D6AA8FA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5D3199-8DEF-491A-BF74-2E98ED41071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13845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DF31BD-0F78-4F83-AB6D-14AA733BE59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91D46C-0FF0-4E67-ACD0-DA77046F3E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480523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4D1214-C09A-4DB1-82FA-3E00991C361B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A15883-A965-49C4-B282-9480D9B2C4F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684206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1">
          <a:gsLst>
            <a:gs pos="0">
              <a:srgbClr val="2B7777"/>
            </a:gs>
            <a:gs pos="34000">
              <a:srgbClr val="266874"/>
            </a:gs>
            <a:gs pos="66000">
              <a:srgbClr val="184667"/>
            </a:gs>
            <a:gs pos="100000">
              <a:srgbClr val="061B4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6185"/>
            <a:ext cx="10515600" cy="132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6684"/>
            <a:ext cx="10515600" cy="434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73003C-5A39-45F3-A333-8893167E1DA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14D111-DE5D-455E-A2C4-A642EE74BD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11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2pPr>
      <a:lvl3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3pPr>
      <a:lvl4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4pPr>
      <a:lvl5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5pPr>
      <a:lvl6pPr marL="609585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6pPr>
      <a:lvl7pPr marL="1219170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7pPr>
      <a:lvl8pPr marL="1828754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8pPr>
      <a:lvl9pPr marL="2438339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9pPr>
    </p:titleStyle>
    <p:bodyStyle>
      <a:lvl1pPr marL="228594" indent="-228594" algn="l" defTabSz="914377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1142971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160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4pPr>
      <a:lvl5pPr marL="2057349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5pPr>
      <a:lvl6pPr marL="2666933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6pPr>
      <a:lvl7pPr marL="3276518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7pPr>
      <a:lvl8pPr marL="3886103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8pPr>
      <a:lvl9pPr marL="4495688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000">
              <a:srgbClr val="3D89CF"/>
            </a:gs>
            <a:gs pos="100000">
              <a:srgbClr val="112B4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B3B78D8-0A5E-40FD-A903-9CB5ED0F0F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135" y="447170"/>
            <a:ext cx="951353" cy="10914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r="-1872" b="34599"/>
          <a:stretch/>
        </p:blipFill>
        <p:spPr>
          <a:xfrm>
            <a:off x="3846288" y="5762171"/>
            <a:ext cx="4507394" cy="6179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1" name="矩形 20"/>
          <p:cNvSpPr/>
          <p:nvPr/>
        </p:nvSpPr>
        <p:spPr>
          <a:xfrm>
            <a:off x="3" y="4805800"/>
            <a:ext cx="12192000" cy="144000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63" y="1924723"/>
            <a:ext cx="12192000" cy="144000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47970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685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兰亭黑_GBK" panose="02000000000000000000" pitchFamily="2" charset="-122"/>
            <a:ea typeface="方正兰亭黑_GBK" panose="02000000000000000000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685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兰亭黑_GBK" panose="02000000000000000000" pitchFamily="2" charset="-122"/>
            <a:ea typeface="方正兰亭黑_GBK" panose="02000000000000000000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宽屏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方正兰亭黑_GBK</vt:lpstr>
      <vt:lpstr>等线</vt:lpstr>
      <vt:lpstr>Arial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2021-09-13T01:12:53Z</dcterms:created>
  <dcterms:modified xsi:type="dcterms:W3CDTF">2021-09-13T01:13:13Z</dcterms:modified>
</cp:coreProperties>
</file>